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4" r:id="rId5"/>
  </p:sldMasterIdLst>
  <p:notesMasterIdLst>
    <p:notesMasterId r:id="rId13"/>
  </p:notesMasterIdLst>
  <p:handoutMasterIdLst>
    <p:handoutMasterId r:id="rId14"/>
  </p:handoutMasterIdLst>
  <p:sldIdLst>
    <p:sldId id="273" r:id="rId6"/>
    <p:sldId id="295" r:id="rId7"/>
    <p:sldId id="296" r:id="rId8"/>
    <p:sldId id="294" r:id="rId9"/>
    <p:sldId id="289" r:id="rId10"/>
    <p:sldId id="297" r:id="rId11"/>
    <p:sldId id="275" r:id="rId12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44" userDrawn="1">
          <p15:clr>
            <a:srgbClr val="A4A3A4"/>
          </p15:clr>
        </p15:guide>
        <p15:guide id="2" pos="2857" userDrawn="1">
          <p15:clr>
            <a:srgbClr val="A4A3A4"/>
          </p15:clr>
        </p15:guide>
        <p15:guide id="3" orient="horz" pos="2114" userDrawn="1">
          <p15:clr>
            <a:srgbClr val="A4A3A4"/>
          </p15:clr>
        </p15:guide>
        <p15:guide id="4" orient="horz" pos="142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9ED"/>
    <a:srgbClr val="ED8B00"/>
    <a:srgbClr val="FFFFFF"/>
    <a:srgbClr val="E7AF1F"/>
    <a:srgbClr val="005587"/>
    <a:srgbClr val="6399AE"/>
    <a:srgbClr val="908B00"/>
    <a:srgbClr val="0076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Style moyen 3 - 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202B0CA-FC54-4496-8BCA-5EF66A818D29}" styleName="Style foncé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8" autoAdjust="0"/>
    <p:restoredTop sz="96259"/>
  </p:normalViewPr>
  <p:slideViewPr>
    <p:cSldViewPr snapToGrid="0" snapToObjects="1" showGuides="1">
      <p:cViewPr>
        <p:scale>
          <a:sx n="100" d="100"/>
          <a:sy n="100" d="100"/>
        </p:scale>
        <p:origin x="456" y="72"/>
      </p:cViewPr>
      <p:guideLst>
        <p:guide orient="horz" pos="1144"/>
        <p:guide pos="2857"/>
        <p:guide orient="horz" pos="2114"/>
        <p:guide orient="horz" pos="142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 showGuides="1">
      <p:cViewPr varScale="1">
        <p:scale>
          <a:sx n="109" d="100"/>
          <a:sy n="109" d="100"/>
        </p:scale>
        <p:origin x="391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8F19B9-8926-B647-9636-230817DF0B69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9664C2-91C3-E44C-BDCD-8065F7E77A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361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9B37BF-E1B2-EA45-B814-D420D46C63B7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0DBD2D-81D4-FC44-B845-B0477A7B65F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7416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D376C26D-35B6-08E5-D916-7BC464D0F6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58775" y="1865757"/>
            <a:ext cx="2833200" cy="1411985"/>
          </a:xfrm>
          <a:prstGeom prst="rect">
            <a:avLst/>
          </a:prstGeom>
        </p:spPr>
      </p:pic>
      <p:sp>
        <p:nvSpPr>
          <p:cNvPr id="11" name="Délai  13"/>
          <p:cNvSpPr/>
          <p:nvPr userDrawn="1"/>
        </p:nvSpPr>
        <p:spPr>
          <a:xfrm rot="10800000">
            <a:off x="3419473" y="-1200914"/>
            <a:ext cx="5724525" cy="6376417"/>
          </a:xfrm>
          <a:custGeom>
            <a:avLst/>
            <a:gdLst>
              <a:gd name="connsiteX0" fmla="*/ 0 w 4895977"/>
              <a:gd name="connsiteY0" fmla="*/ 0 h 6858000"/>
              <a:gd name="connsiteX1" fmla="*/ 2447989 w 4895977"/>
              <a:gd name="connsiteY1" fmla="*/ 0 h 6858000"/>
              <a:gd name="connsiteX2" fmla="*/ 4895978 w 4895977"/>
              <a:gd name="connsiteY2" fmla="*/ 3429000 h 6858000"/>
              <a:gd name="connsiteX3" fmla="*/ 2447989 w 4895977"/>
              <a:gd name="connsiteY3" fmla="*/ 6858000 h 6858000"/>
              <a:gd name="connsiteX4" fmla="*/ 0 w 4895977"/>
              <a:gd name="connsiteY4" fmla="*/ 6858000 h 6858000"/>
              <a:gd name="connsiteX5" fmla="*/ 0 w 4895977"/>
              <a:gd name="connsiteY5" fmla="*/ 0 h 6858000"/>
              <a:gd name="connsiteX0" fmla="*/ 0 w 5279395"/>
              <a:gd name="connsiteY0" fmla="*/ 69448 h 6927448"/>
              <a:gd name="connsiteX1" fmla="*/ 4404110 w 5279395"/>
              <a:gd name="connsiteY1" fmla="*/ 0 h 6927448"/>
              <a:gd name="connsiteX2" fmla="*/ 4895978 w 5279395"/>
              <a:gd name="connsiteY2" fmla="*/ 3498448 h 6927448"/>
              <a:gd name="connsiteX3" fmla="*/ 2447989 w 5279395"/>
              <a:gd name="connsiteY3" fmla="*/ 6927448 h 6927448"/>
              <a:gd name="connsiteX4" fmla="*/ 0 w 5279395"/>
              <a:gd name="connsiteY4" fmla="*/ 6927448 h 6927448"/>
              <a:gd name="connsiteX5" fmla="*/ 0 w 5279395"/>
              <a:gd name="connsiteY5" fmla="*/ 69448 h 6927448"/>
              <a:gd name="connsiteX0" fmla="*/ 0 w 5339214"/>
              <a:gd name="connsiteY0" fmla="*/ 69448 h 6927448"/>
              <a:gd name="connsiteX1" fmla="*/ 4404110 w 5339214"/>
              <a:gd name="connsiteY1" fmla="*/ 0 h 6927448"/>
              <a:gd name="connsiteX2" fmla="*/ 5011724 w 5339214"/>
              <a:gd name="connsiteY2" fmla="*/ 3498448 h 6927448"/>
              <a:gd name="connsiteX3" fmla="*/ 2447989 w 5339214"/>
              <a:gd name="connsiteY3" fmla="*/ 6927448 h 6927448"/>
              <a:gd name="connsiteX4" fmla="*/ 0 w 5339214"/>
              <a:gd name="connsiteY4" fmla="*/ 6927448 h 6927448"/>
              <a:gd name="connsiteX5" fmla="*/ 0 w 5339214"/>
              <a:gd name="connsiteY5" fmla="*/ 69448 h 6927448"/>
              <a:gd name="connsiteX0" fmla="*/ 0 w 5321003"/>
              <a:gd name="connsiteY0" fmla="*/ 69448 h 6927448"/>
              <a:gd name="connsiteX1" fmla="*/ 4404110 w 5321003"/>
              <a:gd name="connsiteY1" fmla="*/ 0 h 6927448"/>
              <a:gd name="connsiteX2" fmla="*/ 5011724 w 5321003"/>
              <a:gd name="connsiteY2" fmla="*/ 3498448 h 6927448"/>
              <a:gd name="connsiteX3" fmla="*/ 2447989 w 5321003"/>
              <a:gd name="connsiteY3" fmla="*/ 6927448 h 6927448"/>
              <a:gd name="connsiteX4" fmla="*/ 0 w 5321003"/>
              <a:gd name="connsiteY4" fmla="*/ 6927448 h 6927448"/>
              <a:gd name="connsiteX5" fmla="*/ 0 w 5321003"/>
              <a:gd name="connsiteY5" fmla="*/ 69448 h 6927448"/>
              <a:gd name="connsiteX0" fmla="*/ 0 w 5815654"/>
              <a:gd name="connsiteY0" fmla="*/ 23149 h 6881149"/>
              <a:gd name="connsiteX1" fmla="*/ 5144890 w 5815654"/>
              <a:gd name="connsiteY1" fmla="*/ 0 h 6881149"/>
              <a:gd name="connsiteX2" fmla="*/ 5011724 w 5815654"/>
              <a:gd name="connsiteY2" fmla="*/ 3452149 h 6881149"/>
              <a:gd name="connsiteX3" fmla="*/ 2447989 w 5815654"/>
              <a:gd name="connsiteY3" fmla="*/ 6881149 h 6881149"/>
              <a:gd name="connsiteX4" fmla="*/ 0 w 5815654"/>
              <a:gd name="connsiteY4" fmla="*/ 6881149 h 6881149"/>
              <a:gd name="connsiteX5" fmla="*/ 0 w 5815654"/>
              <a:gd name="connsiteY5" fmla="*/ 23149 h 6881149"/>
              <a:gd name="connsiteX0" fmla="*/ 0 w 5290211"/>
              <a:gd name="connsiteY0" fmla="*/ 23149 h 6881149"/>
              <a:gd name="connsiteX1" fmla="*/ 5144890 w 5290211"/>
              <a:gd name="connsiteY1" fmla="*/ 0 h 6881149"/>
              <a:gd name="connsiteX2" fmla="*/ 5011724 w 5290211"/>
              <a:gd name="connsiteY2" fmla="*/ 3452149 h 6881149"/>
              <a:gd name="connsiteX3" fmla="*/ 2447989 w 5290211"/>
              <a:gd name="connsiteY3" fmla="*/ 6881149 h 6881149"/>
              <a:gd name="connsiteX4" fmla="*/ 0 w 5290211"/>
              <a:gd name="connsiteY4" fmla="*/ 6881149 h 6881149"/>
              <a:gd name="connsiteX5" fmla="*/ 0 w 5290211"/>
              <a:gd name="connsiteY5" fmla="*/ 23149 h 6881149"/>
              <a:gd name="connsiteX0" fmla="*/ 0 w 5248530"/>
              <a:gd name="connsiteY0" fmla="*/ 23149 h 6892724"/>
              <a:gd name="connsiteX1" fmla="*/ 5144890 w 5248530"/>
              <a:gd name="connsiteY1" fmla="*/ 0 h 6892724"/>
              <a:gd name="connsiteX2" fmla="*/ 5011724 w 5248530"/>
              <a:gd name="connsiteY2" fmla="*/ 3452149 h 6892724"/>
              <a:gd name="connsiteX3" fmla="*/ 3107746 w 5248530"/>
              <a:gd name="connsiteY3" fmla="*/ 6892724 h 6892724"/>
              <a:gd name="connsiteX4" fmla="*/ 0 w 5248530"/>
              <a:gd name="connsiteY4" fmla="*/ 6881149 h 6892724"/>
              <a:gd name="connsiteX5" fmla="*/ 0 w 5248530"/>
              <a:gd name="connsiteY5" fmla="*/ 23149 h 6892724"/>
              <a:gd name="connsiteX0" fmla="*/ 0 w 5248530"/>
              <a:gd name="connsiteY0" fmla="*/ 23149 h 6892896"/>
              <a:gd name="connsiteX1" fmla="*/ 5144890 w 5248530"/>
              <a:gd name="connsiteY1" fmla="*/ 0 h 6892896"/>
              <a:gd name="connsiteX2" fmla="*/ 5011724 w 5248530"/>
              <a:gd name="connsiteY2" fmla="*/ 3452149 h 6892896"/>
              <a:gd name="connsiteX3" fmla="*/ 3107746 w 5248530"/>
              <a:gd name="connsiteY3" fmla="*/ 6892724 h 6892896"/>
              <a:gd name="connsiteX4" fmla="*/ 0 w 5248530"/>
              <a:gd name="connsiteY4" fmla="*/ 6881149 h 6892896"/>
              <a:gd name="connsiteX5" fmla="*/ 0 w 5248530"/>
              <a:gd name="connsiteY5" fmla="*/ 23149 h 6892896"/>
              <a:gd name="connsiteX0" fmla="*/ 0 w 5241070"/>
              <a:gd name="connsiteY0" fmla="*/ 23149 h 6892896"/>
              <a:gd name="connsiteX1" fmla="*/ 5144890 w 5241070"/>
              <a:gd name="connsiteY1" fmla="*/ 0 h 6892896"/>
              <a:gd name="connsiteX2" fmla="*/ 5011724 w 5241070"/>
              <a:gd name="connsiteY2" fmla="*/ 3452149 h 6892896"/>
              <a:gd name="connsiteX3" fmla="*/ 3235067 w 5241070"/>
              <a:gd name="connsiteY3" fmla="*/ 6892724 h 6892896"/>
              <a:gd name="connsiteX4" fmla="*/ 0 w 5241070"/>
              <a:gd name="connsiteY4" fmla="*/ 6881149 h 6892896"/>
              <a:gd name="connsiteX5" fmla="*/ 0 w 5241070"/>
              <a:gd name="connsiteY5" fmla="*/ 23149 h 6892896"/>
              <a:gd name="connsiteX0" fmla="*/ 0 w 5241070"/>
              <a:gd name="connsiteY0" fmla="*/ 23149 h 6892724"/>
              <a:gd name="connsiteX1" fmla="*/ 5144890 w 5241070"/>
              <a:gd name="connsiteY1" fmla="*/ 0 h 6892724"/>
              <a:gd name="connsiteX2" fmla="*/ 5011724 w 5241070"/>
              <a:gd name="connsiteY2" fmla="*/ 3452149 h 6892724"/>
              <a:gd name="connsiteX3" fmla="*/ 3235067 w 5241070"/>
              <a:gd name="connsiteY3" fmla="*/ 6892724 h 6892724"/>
              <a:gd name="connsiteX4" fmla="*/ 0 w 5241070"/>
              <a:gd name="connsiteY4" fmla="*/ 6881149 h 6892724"/>
              <a:gd name="connsiteX5" fmla="*/ 0 w 5241070"/>
              <a:gd name="connsiteY5" fmla="*/ 23149 h 6892724"/>
              <a:gd name="connsiteX0" fmla="*/ 0 w 5241070"/>
              <a:gd name="connsiteY0" fmla="*/ 23149 h 6892724"/>
              <a:gd name="connsiteX1" fmla="*/ 5144890 w 5241070"/>
              <a:gd name="connsiteY1" fmla="*/ 0 h 6892724"/>
              <a:gd name="connsiteX2" fmla="*/ 5011724 w 5241070"/>
              <a:gd name="connsiteY2" fmla="*/ 3452149 h 6892724"/>
              <a:gd name="connsiteX3" fmla="*/ 3235067 w 5241070"/>
              <a:gd name="connsiteY3" fmla="*/ 6892724 h 6892724"/>
              <a:gd name="connsiteX4" fmla="*/ 0 w 5241070"/>
              <a:gd name="connsiteY4" fmla="*/ 6881149 h 6892724"/>
              <a:gd name="connsiteX5" fmla="*/ 0 w 5241070"/>
              <a:gd name="connsiteY5" fmla="*/ 23149 h 6892724"/>
              <a:gd name="connsiteX0" fmla="*/ 0 w 5222197"/>
              <a:gd name="connsiteY0" fmla="*/ 23149 h 6892724"/>
              <a:gd name="connsiteX1" fmla="*/ 5144890 w 5222197"/>
              <a:gd name="connsiteY1" fmla="*/ 0 h 6892724"/>
              <a:gd name="connsiteX2" fmla="*/ 5011724 w 5222197"/>
              <a:gd name="connsiteY2" fmla="*/ 3452149 h 6892724"/>
              <a:gd name="connsiteX3" fmla="*/ 3235067 w 5222197"/>
              <a:gd name="connsiteY3" fmla="*/ 6892724 h 6892724"/>
              <a:gd name="connsiteX4" fmla="*/ 0 w 5222197"/>
              <a:gd name="connsiteY4" fmla="*/ 6881149 h 6892724"/>
              <a:gd name="connsiteX5" fmla="*/ 0 w 5222197"/>
              <a:gd name="connsiteY5" fmla="*/ 23149 h 6892724"/>
              <a:gd name="connsiteX0" fmla="*/ 0 w 5210332"/>
              <a:gd name="connsiteY0" fmla="*/ 23149 h 6892724"/>
              <a:gd name="connsiteX1" fmla="*/ 5144890 w 5210332"/>
              <a:gd name="connsiteY1" fmla="*/ 0 h 6892724"/>
              <a:gd name="connsiteX2" fmla="*/ 4977000 w 5210332"/>
              <a:gd name="connsiteY2" fmla="*/ 3440574 h 6892724"/>
              <a:gd name="connsiteX3" fmla="*/ 3235067 w 5210332"/>
              <a:gd name="connsiteY3" fmla="*/ 6892724 h 6892724"/>
              <a:gd name="connsiteX4" fmla="*/ 0 w 5210332"/>
              <a:gd name="connsiteY4" fmla="*/ 6881149 h 6892724"/>
              <a:gd name="connsiteX5" fmla="*/ 0 w 5210332"/>
              <a:gd name="connsiteY5" fmla="*/ 23149 h 6892724"/>
              <a:gd name="connsiteX0" fmla="*/ 0 w 5226725"/>
              <a:gd name="connsiteY0" fmla="*/ 23149 h 6892724"/>
              <a:gd name="connsiteX1" fmla="*/ 5144890 w 5226725"/>
              <a:gd name="connsiteY1" fmla="*/ 0 h 6892724"/>
              <a:gd name="connsiteX2" fmla="*/ 4977000 w 5226725"/>
              <a:gd name="connsiteY2" fmla="*/ 3440574 h 6892724"/>
              <a:gd name="connsiteX3" fmla="*/ 3235067 w 5226725"/>
              <a:gd name="connsiteY3" fmla="*/ 6892724 h 6892724"/>
              <a:gd name="connsiteX4" fmla="*/ 0 w 5226725"/>
              <a:gd name="connsiteY4" fmla="*/ 6881149 h 6892724"/>
              <a:gd name="connsiteX5" fmla="*/ 0 w 5226725"/>
              <a:gd name="connsiteY5" fmla="*/ 23149 h 6892724"/>
              <a:gd name="connsiteX0" fmla="*/ 0 w 5226725"/>
              <a:gd name="connsiteY0" fmla="*/ 23149 h 6892724"/>
              <a:gd name="connsiteX1" fmla="*/ 5144890 w 5226725"/>
              <a:gd name="connsiteY1" fmla="*/ 0 h 6892724"/>
              <a:gd name="connsiteX2" fmla="*/ 4977000 w 5226725"/>
              <a:gd name="connsiteY2" fmla="*/ 3440574 h 6892724"/>
              <a:gd name="connsiteX3" fmla="*/ 3235067 w 5226725"/>
              <a:gd name="connsiteY3" fmla="*/ 6892724 h 6892724"/>
              <a:gd name="connsiteX4" fmla="*/ 0 w 5226725"/>
              <a:gd name="connsiteY4" fmla="*/ 6881149 h 6892724"/>
              <a:gd name="connsiteX5" fmla="*/ 0 w 5226725"/>
              <a:gd name="connsiteY5" fmla="*/ 23149 h 6892724"/>
              <a:gd name="connsiteX0" fmla="*/ 0 w 5280916"/>
              <a:gd name="connsiteY0" fmla="*/ 13523 h 6883098"/>
              <a:gd name="connsiteX1" fmla="*/ 5219919 w 5280916"/>
              <a:gd name="connsiteY1" fmla="*/ 0 h 6883098"/>
              <a:gd name="connsiteX2" fmla="*/ 4977000 w 5280916"/>
              <a:gd name="connsiteY2" fmla="*/ 3430948 h 6883098"/>
              <a:gd name="connsiteX3" fmla="*/ 3235067 w 5280916"/>
              <a:gd name="connsiteY3" fmla="*/ 6883098 h 6883098"/>
              <a:gd name="connsiteX4" fmla="*/ 0 w 5280916"/>
              <a:gd name="connsiteY4" fmla="*/ 6871523 h 6883098"/>
              <a:gd name="connsiteX5" fmla="*/ 0 w 5280916"/>
              <a:gd name="connsiteY5" fmla="*/ 13523 h 6883098"/>
              <a:gd name="connsiteX0" fmla="*/ 0 w 5237169"/>
              <a:gd name="connsiteY0" fmla="*/ 13523 h 6883098"/>
              <a:gd name="connsiteX1" fmla="*/ 5219919 w 5237169"/>
              <a:gd name="connsiteY1" fmla="*/ 0 h 6883098"/>
              <a:gd name="connsiteX2" fmla="*/ 4977000 w 5237169"/>
              <a:gd name="connsiteY2" fmla="*/ 3430948 h 6883098"/>
              <a:gd name="connsiteX3" fmla="*/ 3235067 w 5237169"/>
              <a:gd name="connsiteY3" fmla="*/ 6883098 h 6883098"/>
              <a:gd name="connsiteX4" fmla="*/ 0 w 5237169"/>
              <a:gd name="connsiteY4" fmla="*/ 6871523 h 6883098"/>
              <a:gd name="connsiteX5" fmla="*/ 0 w 5237169"/>
              <a:gd name="connsiteY5" fmla="*/ 13523 h 6883098"/>
              <a:gd name="connsiteX0" fmla="*/ 0 w 5251196"/>
              <a:gd name="connsiteY0" fmla="*/ 9616 h 6879191"/>
              <a:gd name="connsiteX1" fmla="*/ 5237794 w 5251196"/>
              <a:gd name="connsiteY1" fmla="*/ 0 h 6879191"/>
              <a:gd name="connsiteX2" fmla="*/ 4977000 w 5251196"/>
              <a:gd name="connsiteY2" fmla="*/ 3427041 h 6879191"/>
              <a:gd name="connsiteX3" fmla="*/ 3235067 w 5251196"/>
              <a:gd name="connsiteY3" fmla="*/ 6879191 h 6879191"/>
              <a:gd name="connsiteX4" fmla="*/ 0 w 5251196"/>
              <a:gd name="connsiteY4" fmla="*/ 6867616 h 6879191"/>
              <a:gd name="connsiteX5" fmla="*/ 0 w 5251196"/>
              <a:gd name="connsiteY5" fmla="*/ 9616 h 6879191"/>
              <a:gd name="connsiteX0" fmla="*/ 0 w 5243292"/>
              <a:gd name="connsiteY0" fmla="*/ 9616 h 6879191"/>
              <a:gd name="connsiteX1" fmla="*/ 5237794 w 5243292"/>
              <a:gd name="connsiteY1" fmla="*/ 0 h 6879191"/>
              <a:gd name="connsiteX2" fmla="*/ 4977000 w 5243292"/>
              <a:gd name="connsiteY2" fmla="*/ 3427041 h 6879191"/>
              <a:gd name="connsiteX3" fmla="*/ 3235067 w 5243292"/>
              <a:gd name="connsiteY3" fmla="*/ 6879191 h 6879191"/>
              <a:gd name="connsiteX4" fmla="*/ 0 w 5243292"/>
              <a:gd name="connsiteY4" fmla="*/ 6867616 h 6879191"/>
              <a:gd name="connsiteX5" fmla="*/ 0 w 5243292"/>
              <a:gd name="connsiteY5" fmla="*/ 9616 h 687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43292" h="6879191">
                <a:moveTo>
                  <a:pt x="0" y="9616"/>
                </a:moveTo>
                <a:lnTo>
                  <a:pt x="5237794" y="0"/>
                </a:lnTo>
                <a:cubicBezTo>
                  <a:pt x="5234941" y="757950"/>
                  <a:pt x="5310788" y="2280509"/>
                  <a:pt x="4977000" y="3427041"/>
                </a:cubicBezTo>
                <a:cubicBezTo>
                  <a:pt x="4643212" y="4573573"/>
                  <a:pt x="4401857" y="5293459"/>
                  <a:pt x="3235067" y="6879191"/>
                </a:cubicBezTo>
                <a:lnTo>
                  <a:pt x="0" y="6867616"/>
                </a:lnTo>
                <a:lnTo>
                  <a:pt x="0" y="9616"/>
                </a:lnTo>
                <a:close/>
              </a:path>
            </a:pathLst>
          </a:custGeom>
          <a:gradFill flip="none" rotWithShape="1">
            <a:gsLst>
              <a:gs pos="0">
                <a:srgbClr val="005587"/>
              </a:gs>
              <a:gs pos="67000">
                <a:srgbClr val="0076A8"/>
              </a:gs>
            </a:gsLst>
            <a:lin ang="108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5" name="Titre 1"/>
          <p:cNvSpPr>
            <a:spLocks noGrp="1"/>
          </p:cNvSpPr>
          <p:nvPr>
            <p:ph type="ctrTitle" hasCustomPrompt="1"/>
          </p:nvPr>
        </p:nvSpPr>
        <p:spPr>
          <a:xfrm>
            <a:off x="4521199" y="2010940"/>
            <a:ext cx="4264026" cy="1121621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lnSpc>
                <a:spcPct val="100000"/>
              </a:lnSpc>
              <a:defRPr sz="3200" b="1" i="0" kern="0" spc="0" baseline="0">
                <a:solidFill>
                  <a:schemeClr val="bg1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1pPr>
          </a:lstStyle>
          <a:p>
            <a:r>
              <a:rPr lang="en-GB" noProof="0" dirty="0"/>
              <a:t>Title of the presentation here</a:t>
            </a:r>
          </a:p>
        </p:txBody>
      </p:sp>
      <p:sp>
        <p:nvSpPr>
          <p:cNvPr id="16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521200" y="3797136"/>
            <a:ext cx="4264025" cy="299375"/>
          </a:xfrm>
          <a:prstGeom prst="rect">
            <a:avLst/>
          </a:prstGeom>
        </p:spPr>
        <p:txBody>
          <a:bodyPr lIns="0" rIns="0" bIns="0"/>
          <a:lstStyle>
            <a:lvl1pPr marL="0" indent="0">
              <a:buNone/>
              <a:defRPr sz="1400" b="1">
                <a:solidFill>
                  <a:schemeClr val="bg1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1pPr>
            <a:lvl2pPr marL="359977" indent="0">
              <a:buNone/>
              <a:defRPr/>
            </a:lvl2pPr>
            <a:lvl3pPr marL="719953" indent="0">
              <a:buNone/>
              <a:defRPr/>
            </a:lvl3pPr>
            <a:lvl4pPr marL="1079930" indent="0">
              <a:buNone/>
              <a:defRPr/>
            </a:lvl4pPr>
            <a:lvl5pPr marL="1439906" indent="0">
              <a:buNone/>
              <a:defRPr/>
            </a:lvl5pPr>
          </a:lstStyle>
          <a:p>
            <a:pPr lvl="0"/>
            <a:r>
              <a:rPr lang="en-GB" noProof="0" dirty="0"/>
              <a:t>Event – Date - Location</a:t>
            </a:r>
          </a:p>
        </p:txBody>
      </p:sp>
      <p:sp>
        <p:nvSpPr>
          <p:cNvPr id="17" name="Espace réservé du texte 7"/>
          <p:cNvSpPr>
            <a:spLocks noGrp="1"/>
          </p:cNvSpPr>
          <p:nvPr>
            <p:ph type="body" sz="quarter" idx="20" hasCustomPrompt="1"/>
          </p:nvPr>
        </p:nvSpPr>
        <p:spPr>
          <a:xfrm>
            <a:off x="4521198" y="4186320"/>
            <a:ext cx="4264026" cy="269855"/>
          </a:xfrm>
          <a:prstGeom prst="rect">
            <a:avLst/>
          </a:prstGeom>
        </p:spPr>
        <p:txBody>
          <a:bodyPr lIns="0" rIns="0" bIns="0"/>
          <a:lstStyle>
            <a:lvl1pPr marL="0" indent="0" algn="l">
              <a:buNone/>
              <a:defRPr sz="1400" i="1" baseline="0">
                <a:solidFill>
                  <a:schemeClr val="bg1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1pPr>
            <a:lvl2pPr marL="4763" indent="0">
              <a:buNone/>
              <a:tabLst/>
              <a:defRPr sz="105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2pPr>
            <a:lvl3pPr marL="719953" indent="0">
              <a:buNone/>
              <a:defRPr/>
            </a:lvl3pPr>
            <a:lvl4pPr marL="1079930" indent="0">
              <a:buNone/>
              <a:defRPr/>
            </a:lvl4pPr>
            <a:lvl5pPr marL="1439906" indent="0">
              <a:buNone/>
              <a:defRPr/>
            </a:lvl5pPr>
          </a:lstStyle>
          <a:p>
            <a:pPr lvl="0"/>
            <a:r>
              <a:rPr lang="en-GB" noProof="0" dirty="0"/>
              <a:t>Author’s name</a:t>
            </a:r>
          </a:p>
        </p:txBody>
      </p:sp>
      <p:sp>
        <p:nvSpPr>
          <p:cNvPr id="7" name="ZoneTexte 6"/>
          <p:cNvSpPr txBox="1"/>
          <p:nvPr userDrawn="1"/>
        </p:nvSpPr>
        <p:spPr>
          <a:xfrm>
            <a:off x="5538152" y="4732335"/>
            <a:ext cx="3223276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sz="900" noProof="0" dirty="0">
                <a:solidFill>
                  <a:schemeClr val="bg1"/>
                </a:solidFill>
                <a:effectLst/>
                <a:latin typeface="NimbusSan" pitchFamily="2" charset="77"/>
                <a:ea typeface="Helvetica" charset="0"/>
                <a:cs typeface="Helvetica" charset="0"/>
              </a:rPr>
              <a:t>Reproduction permitted with due ©</a:t>
            </a:r>
            <a:r>
              <a:rPr lang="en-GB" sz="900" baseline="0" noProof="0" dirty="0">
                <a:solidFill>
                  <a:schemeClr val="bg1"/>
                </a:solidFill>
                <a:effectLst/>
                <a:latin typeface="NimbusSan" pitchFamily="2" charset="77"/>
                <a:ea typeface="+mn-ea"/>
                <a:cs typeface="+mn-cs"/>
              </a:rPr>
              <a:t> </a:t>
            </a:r>
            <a:r>
              <a:rPr lang="en-GB" sz="900" noProof="0" dirty="0" err="1">
                <a:solidFill>
                  <a:schemeClr val="bg1"/>
                </a:solidFill>
                <a:effectLst/>
                <a:latin typeface="NimbusSan" pitchFamily="2" charset="77"/>
                <a:ea typeface="Helvetica" charset="0"/>
                <a:cs typeface="Helvetica" charset="0"/>
              </a:rPr>
              <a:t>Concawe</a:t>
            </a:r>
            <a:r>
              <a:rPr lang="en-GB" sz="900" noProof="0" dirty="0">
                <a:solidFill>
                  <a:schemeClr val="bg1"/>
                </a:solidFill>
                <a:effectLst/>
                <a:latin typeface="NimbusSan" pitchFamily="2" charset="77"/>
                <a:ea typeface="Helvetica" charset="0"/>
                <a:cs typeface="Helvetica" charset="0"/>
              </a:rPr>
              <a:t> acknowledgement </a:t>
            </a:r>
          </a:p>
        </p:txBody>
      </p:sp>
    </p:spTree>
    <p:extLst>
      <p:ext uri="{BB962C8B-B14F-4D97-AF65-F5344CB8AC3E}">
        <p14:creationId xmlns:p14="http://schemas.microsoft.com/office/powerpoint/2010/main" val="13381143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981" userDrawn="1">
          <p15:clr>
            <a:srgbClr val="FBAE40"/>
          </p15:clr>
        </p15:guide>
        <p15:guide id="2" pos="226" userDrawn="1">
          <p15:clr>
            <a:srgbClr val="FBAE40"/>
          </p15:clr>
        </p15:guide>
        <p15:guide id="3" pos="5534" userDrawn="1">
          <p15:clr>
            <a:srgbClr val="FBAE40"/>
          </p15:clr>
        </p15:guide>
        <p15:guide id="4" pos="2154" userDrawn="1">
          <p15:clr>
            <a:srgbClr val="FBAE40"/>
          </p15:clr>
        </p15:guide>
        <p15:guide id="5" pos="2857" userDrawn="1">
          <p15:clr>
            <a:srgbClr val="FBAE40"/>
          </p15:clr>
        </p15:guide>
        <p15:guide id="6" orient="horz" pos="12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_PAG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contenu 11"/>
          <p:cNvSpPr>
            <a:spLocks noGrp="1"/>
          </p:cNvSpPr>
          <p:nvPr>
            <p:ph sz="quarter" idx="13" hasCustomPrompt="1"/>
          </p:nvPr>
        </p:nvSpPr>
        <p:spPr>
          <a:xfrm>
            <a:off x="395289" y="1164336"/>
            <a:ext cx="8389936" cy="3197716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just">
              <a:lnSpc>
                <a:spcPct val="100000"/>
              </a:lnSpc>
              <a:buClr>
                <a:srgbClr val="005587"/>
              </a:buClr>
              <a:buSzPct val="100000"/>
              <a:buFont typeface="Arial" charset="0"/>
              <a:buNone/>
              <a:defRPr sz="1200" b="0" baseline="0">
                <a:solidFill>
                  <a:srgbClr val="005587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1pPr>
            <a:lvl2pPr marL="471488" indent="-128588" algn="just">
              <a:lnSpc>
                <a:spcPct val="100000"/>
              </a:lnSpc>
              <a:spcBef>
                <a:spcPts val="900"/>
              </a:spcBef>
              <a:buClr>
                <a:srgbClr val="005587"/>
              </a:buClr>
              <a:buFont typeface="Arial" charset="0"/>
              <a:buChar char="•"/>
              <a:defRPr sz="1400" b="1" i="0" baseline="0">
                <a:solidFill>
                  <a:srgbClr val="005587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2pPr>
            <a:lvl3pPr marL="814388" indent="-128588" algn="just">
              <a:lnSpc>
                <a:spcPct val="100000"/>
              </a:lnSpc>
              <a:spcBef>
                <a:spcPts val="900"/>
              </a:spcBef>
              <a:buClr>
                <a:srgbClr val="005587"/>
              </a:buClr>
              <a:buFont typeface="Arial" charset="0"/>
              <a:buChar char="•"/>
              <a:defRPr sz="1200" b="0" i="1" baseline="0">
                <a:solidFill>
                  <a:srgbClr val="005587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3pPr>
            <a:lvl4pPr algn="just">
              <a:lnSpc>
                <a:spcPct val="100000"/>
              </a:lnSpc>
              <a:spcBef>
                <a:spcPts val="900"/>
              </a:spcBef>
              <a:buClr>
                <a:srgbClr val="005587"/>
              </a:buClr>
              <a:defRPr sz="1100" b="1" baseline="0">
                <a:solidFill>
                  <a:srgbClr val="005587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4pPr>
          </a:lstStyle>
          <a:p>
            <a:pPr lvl="0"/>
            <a:r>
              <a:rPr lang="en-GB" noProof="0" dirty="0"/>
              <a:t>Put the text here</a:t>
            </a:r>
          </a:p>
          <a:p>
            <a:pPr lvl="1"/>
            <a:r>
              <a:rPr lang="en-GB" noProof="0" dirty="0"/>
              <a:t>Bullet point </a:t>
            </a:r>
          </a:p>
          <a:p>
            <a:pPr lvl="2"/>
            <a:r>
              <a:rPr lang="en-GB" noProof="0" dirty="0"/>
              <a:t>Sub bullet point</a:t>
            </a:r>
          </a:p>
          <a:p>
            <a:pPr lvl="3"/>
            <a:r>
              <a:rPr lang="en-GB" noProof="0" dirty="0"/>
              <a:t>Sub sub bullet point</a:t>
            </a:r>
          </a:p>
          <a:p>
            <a:pPr lvl="0"/>
            <a:endParaRPr lang="en-GB" noProof="0" dirty="0"/>
          </a:p>
          <a:p>
            <a:pPr lvl="1"/>
            <a:endParaRPr lang="en-GB" noProof="0" dirty="0"/>
          </a:p>
          <a:p>
            <a:pPr lvl="0"/>
            <a:endParaRPr lang="en-GB" noProof="0" dirty="0"/>
          </a:p>
          <a:p>
            <a:pPr lvl="0"/>
            <a:endParaRPr lang="en-GB" noProof="0" dirty="0"/>
          </a:p>
          <a:p>
            <a:pPr lvl="0"/>
            <a:endParaRPr lang="en-GB" noProof="0" dirty="0"/>
          </a:p>
          <a:p>
            <a:pPr lvl="0"/>
            <a:endParaRPr lang="en-GB" noProof="0" dirty="0"/>
          </a:p>
          <a:p>
            <a:pPr lvl="0"/>
            <a:endParaRPr lang="en-GB" noProof="0" dirty="0"/>
          </a:p>
        </p:txBody>
      </p:sp>
      <p:sp>
        <p:nvSpPr>
          <p:cNvPr id="14" name="Espace réservé du contenu 16"/>
          <p:cNvSpPr>
            <a:spLocks noGrp="1"/>
          </p:cNvSpPr>
          <p:nvPr>
            <p:ph sz="quarter" idx="12" hasCustomPrompt="1"/>
          </p:nvPr>
        </p:nvSpPr>
        <p:spPr>
          <a:xfrm>
            <a:off x="395289" y="178332"/>
            <a:ext cx="8389935" cy="535909"/>
          </a:xfrm>
          <a:prstGeom prst="rect">
            <a:avLst/>
          </a:prstGeom>
        </p:spPr>
        <p:txBody>
          <a:bodyPr vert="horz" lIns="0" tIns="0"/>
          <a:lstStyle>
            <a:lvl1pPr>
              <a:spcBef>
                <a:spcPts val="0"/>
              </a:spcBef>
              <a:buNone/>
              <a:defRPr sz="3200" b="1" baseline="0">
                <a:solidFill>
                  <a:srgbClr val="ED8B00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1pPr>
          </a:lstStyle>
          <a:p>
            <a:r>
              <a:rPr lang="en-GB" noProof="0" dirty="0"/>
              <a:t>Title of the page</a:t>
            </a:r>
          </a:p>
        </p:txBody>
      </p:sp>
      <p:sp>
        <p:nvSpPr>
          <p:cNvPr id="15" name="Espace réservé du contenu 16"/>
          <p:cNvSpPr>
            <a:spLocks noGrp="1"/>
          </p:cNvSpPr>
          <p:nvPr>
            <p:ph sz="quarter" idx="14" hasCustomPrompt="1"/>
          </p:nvPr>
        </p:nvSpPr>
        <p:spPr>
          <a:xfrm>
            <a:off x="395289" y="738626"/>
            <a:ext cx="8389935" cy="355274"/>
          </a:xfrm>
          <a:prstGeom prst="rect">
            <a:avLst/>
          </a:prstGeom>
        </p:spPr>
        <p:txBody>
          <a:bodyPr vert="horz" lIns="0" tIns="0">
            <a:normAutofit/>
          </a:bodyPr>
          <a:lstStyle>
            <a:lvl1pPr>
              <a:spcBef>
                <a:spcPts val="0"/>
              </a:spcBef>
              <a:buNone/>
              <a:defRPr sz="2000" b="1" baseline="0">
                <a:solidFill>
                  <a:srgbClr val="005587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1pPr>
          </a:lstStyle>
          <a:p>
            <a:r>
              <a:rPr lang="en-GB" noProof="0" dirty="0"/>
              <a:t>Subtitle of the page</a:t>
            </a:r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0492" y="4640940"/>
            <a:ext cx="864839" cy="449034"/>
          </a:xfrm>
          <a:prstGeom prst="rect">
            <a:avLst/>
          </a:prstGeom>
        </p:spPr>
      </p:pic>
      <p:sp>
        <p:nvSpPr>
          <p:cNvPr id="17" name="ZoneTexte 16"/>
          <p:cNvSpPr txBox="1"/>
          <p:nvPr userDrawn="1"/>
        </p:nvSpPr>
        <p:spPr>
          <a:xfrm>
            <a:off x="390293" y="4791755"/>
            <a:ext cx="801980" cy="184666"/>
          </a:xfrm>
          <a:prstGeom prst="rect">
            <a:avLst/>
          </a:prstGeom>
          <a:noFill/>
        </p:spPr>
        <p:txBody>
          <a:bodyPr wrap="square" lIns="0" tIns="0" rtlCol="0" anchor="ctr" anchorCtr="0">
            <a:spAutoFit/>
          </a:bodyPr>
          <a:lstStyle/>
          <a:p>
            <a: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sz="900" noProof="0" dirty="0">
                <a:solidFill>
                  <a:schemeClr val="tx1"/>
                </a:solidFill>
                <a:latin typeface="NimbusSan" pitchFamily="2" charset="77"/>
                <a:ea typeface="Helvetica" charset="0"/>
                <a:cs typeface="Helvetica" charset="0"/>
              </a:rPr>
              <a:t>©</a:t>
            </a:r>
            <a:r>
              <a:rPr lang="en-GB" sz="900" baseline="0" noProof="0" dirty="0">
                <a:solidFill>
                  <a:schemeClr val="tx1"/>
                </a:solidFill>
                <a:latin typeface="NimbusSan" pitchFamily="2" charset="77"/>
                <a:ea typeface="+mn-ea"/>
                <a:cs typeface="+mn-cs"/>
              </a:rPr>
              <a:t> </a:t>
            </a:r>
            <a:r>
              <a:rPr lang="en-GB" sz="900" noProof="0" dirty="0" err="1">
                <a:solidFill>
                  <a:schemeClr val="tx1"/>
                </a:solidFill>
                <a:latin typeface="NimbusSan" pitchFamily="2" charset="77"/>
                <a:ea typeface="Helvetica" charset="0"/>
                <a:cs typeface="Helvetica" charset="0"/>
              </a:rPr>
              <a:t>Concawe</a:t>
            </a:r>
            <a:r>
              <a:rPr lang="en-GB" sz="900" noProof="0" dirty="0">
                <a:solidFill>
                  <a:schemeClr val="tx1"/>
                </a:solidFill>
                <a:latin typeface="NimbusSan" pitchFamily="2" charset="77"/>
                <a:ea typeface="Helvetica" charset="0"/>
                <a:cs typeface="Helvetica" charset="0"/>
              </a:rPr>
              <a:t> </a:t>
            </a:r>
          </a:p>
        </p:txBody>
      </p:sp>
      <p:sp>
        <p:nvSpPr>
          <p:cNvPr id="18" name="ZoneTexte 17"/>
          <p:cNvSpPr txBox="1"/>
          <p:nvPr userDrawn="1"/>
        </p:nvSpPr>
        <p:spPr>
          <a:xfrm>
            <a:off x="4407579" y="4789766"/>
            <a:ext cx="360360" cy="138499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fld id="{A1959381-7ACB-E44A-A510-1EF76C24116F}" type="slidenum">
              <a:rPr lang="en-GB" sz="900" b="1" smtClean="0">
                <a:solidFill>
                  <a:srgbClr val="ED8B00"/>
                </a:solidFill>
                <a:latin typeface="NimbusSan" pitchFamily="2" charset="77"/>
                <a:ea typeface="Helvetica" charset="0"/>
                <a:cs typeface="Helvetica" charset="0"/>
              </a:rPr>
              <a:t>‹#›</a:t>
            </a:fld>
            <a:endParaRPr lang="en-GB" sz="900" b="1" dirty="0">
              <a:solidFill>
                <a:srgbClr val="ED8B00"/>
              </a:solidFill>
              <a:latin typeface="NimbusSan" pitchFamily="2" charset="77"/>
              <a:ea typeface="Helvetica" charset="0"/>
              <a:cs typeface="Helvetica" charset="0"/>
            </a:endParaRPr>
          </a:p>
        </p:txBody>
      </p:sp>
      <p:sp>
        <p:nvSpPr>
          <p:cNvPr id="19" name="Espace réservé du texte 4"/>
          <p:cNvSpPr>
            <a:spLocks noGrp="1"/>
          </p:cNvSpPr>
          <p:nvPr>
            <p:ph type="body" sz="quarter" idx="15" hasCustomPrompt="1"/>
          </p:nvPr>
        </p:nvSpPr>
        <p:spPr>
          <a:xfrm>
            <a:off x="395609" y="4425803"/>
            <a:ext cx="8394933" cy="1833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50000"/>
              </a:lnSpc>
              <a:buNone/>
              <a:defRPr sz="900" i="1" baseline="0">
                <a:solidFill>
                  <a:schemeClr val="tx1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1pPr>
            <a:lvl2pPr marL="342900" indent="0">
              <a:buNone/>
              <a:defRPr sz="900">
                <a:solidFill>
                  <a:srgbClr val="005587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685800" indent="0">
              <a:buNone/>
              <a:defRPr sz="900">
                <a:solidFill>
                  <a:srgbClr val="005587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028700" indent="0">
              <a:buNone/>
              <a:defRPr sz="900">
                <a:solidFill>
                  <a:srgbClr val="005587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1371600" indent="0">
              <a:buNone/>
              <a:defRPr sz="900">
                <a:solidFill>
                  <a:srgbClr val="005587"/>
                </a:solidFill>
                <a:latin typeface="Helvetica" charset="0"/>
                <a:ea typeface="Helvetica" charset="0"/>
                <a:cs typeface="Helvetica" charset="0"/>
              </a:defRPr>
            </a:lvl5pPr>
          </a:lstStyle>
          <a:p>
            <a:pPr lvl="0"/>
            <a:r>
              <a:rPr lang="en-GB" dirty="0"/>
              <a:t>Reference box for additional comments</a:t>
            </a:r>
          </a:p>
        </p:txBody>
      </p:sp>
    </p:spTree>
    <p:extLst>
      <p:ext uri="{BB962C8B-B14F-4D97-AF65-F5344CB8AC3E}">
        <p14:creationId xmlns:p14="http://schemas.microsoft.com/office/powerpoint/2010/main" val="1532568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998" userDrawn="1">
          <p15:clr>
            <a:srgbClr val="FBAE40"/>
          </p15:clr>
        </p15:guide>
        <p15:guide id="2" pos="249" userDrawn="1">
          <p15:clr>
            <a:srgbClr val="FBAE40"/>
          </p15:clr>
        </p15:guide>
        <p15:guide id="3" pos="476" userDrawn="1">
          <p15:clr>
            <a:srgbClr val="FBAE40"/>
          </p15:clr>
        </p15:guide>
        <p15:guide id="4" orient="horz" pos="174" userDrawn="1">
          <p15:clr>
            <a:srgbClr val="FBAE40"/>
          </p15:clr>
        </p15:guide>
        <p15:guide id="5" orient="horz" pos="260" userDrawn="1">
          <p15:clr>
            <a:srgbClr val="FBAE40"/>
          </p15:clr>
        </p15:guide>
        <p15:guide id="6" pos="5534" userDrawn="1">
          <p15:clr>
            <a:srgbClr val="FBAE40"/>
          </p15:clr>
        </p15:guide>
        <p15:guide id="7" pos="4740" userDrawn="1">
          <p15:clr>
            <a:srgbClr val="FBAE40"/>
          </p15:clr>
        </p15:guide>
        <p15:guide id="8" pos="5080" userDrawn="1">
          <p15:clr>
            <a:srgbClr val="FBAE40"/>
          </p15:clr>
        </p15:guide>
        <p15:guide id="9" pos="4853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_COVER_1">
    <p:bg>
      <p:bgPr>
        <a:gradFill flip="none" rotWithShape="1">
          <a:gsLst>
            <a:gs pos="0">
              <a:srgbClr val="005587"/>
            </a:gs>
            <a:gs pos="41000">
              <a:srgbClr val="0076A8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élai  13"/>
          <p:cNvSpPr/>
          <p:nvPr userDrawn="1"/>
        </p:nvSpPr>
        <p:spPr>
          <a:xfrm rot="10800000">
            <a:off x="3419473" y="-1200914"/>
            <a:ext cx="5724525" cy="6358129"/>
          </a:xfrm>
          <a:custGeom>
            <a:avLst/>
            <a:gdLst>
              <a:gd name="connsiteX0" fmla="*/ 0 w 4895977"/>
              <a:gd name="connsiteY0" fmla="*/ 0 h 6858000"/>
              <a:gd name="connsiteX1" fmla="*/ 2447989 w 4895977"/>
              <a:gd name="connsiteY1" fmla="*/ 0 h 6858000"/>
              <a:gd name="connsiteX2" fmla="*/ 4895978 w 4895977"/>
              <a:gd name="connsiteY2" fmla="*/ 3429000 h 6858000"/>
              <a:gd name="connsiteX3" fmla="*/ 2447989 w 4895977"/>
              <a:gd name="connsiteY3" fmla="*/ 6858000 h 6858000"/>
              <a:gd name="connsiteX4" fmla="*/ 0 w 4895977"/>
              <a:gd name="connsiteY4" fmla="*/ 6858000 h 6858000"/>
              <a:gd name="connsiteX5" fmla="*/ 0 w 4895977"/>
              <a:gd name="connsiteY5" fmla="*/ 0 h 6858000"/>
              <a:gd name="connsiteX0" fmla="*/ 0 w 5279395"/>
              <a:gd name="connsiteY0" fmla="*/ 69448 h 6927448"/>
              <a:gd name="connsiteX1" fmla="*/ 4404110 w 5279395"/>
              <a:gd name="connsiteY1" fmla="*/ 0 h 6927448"/>
              <a:gd name="connsiteX2" fmla="*/ 4895978 w 5279395"/>
              <a:gd name="connsiteY2" fmla="*/ 3498448 h 6927448"/>
              <a:gd name="connsiteX3" fmla="*/ 2447989 w 5279395"/>
              <a:gd name="connsiteY3" fmla="*/ 6927448 h 6927448"/>
              <a:gd name="connsiteX4" fmla="*/ 0 w 5279395"/>
              <a:gd name="connsiteY4" fmla="*/ 6927448 h 6927448"/>
              <a:gd name="connsiteX5" fmla="*/ 0 w 5279395"/>
              <a:gd name="connsiteY5" fmla="*/ 69448 h 6927448"/>
              <a:gd name="connsiteX0" fmla="*/ 0 w 5339214"/>
              <a:gd name="connsiteY0" fmla="*/ 69448 h 6927448"/>
              <a:gd name="connsiteX1" fmla="*/ 4404110 w 5339214"/>
              <a:gd name="connsiteY1" fmla="*/ 0 h 6927448"/>
              <a:gd name="connsiteX2" fmla="*/ 5011724 w 5339214"/>
              <a:gd name="connsiteY2" fmla="*/ 3498448 h 6927448"/>
              <a:gd name="connsiteX3" fmla="*/ 2447989 w 5339214"/>
              <a:gd name="connsiteY3" fmla="*/ 6927448 h 6927448"/>
              <a:gd name="connsiteX4" fmla="*/ 0 w 5339214"/>
              <a:gd name="connsiteY4" fmla="*/ 6927448 h 6927448"/>
              <a:gd name="connsiteX5" fmla="*/ 0 w 5339214"/>
              <a:gd name="connsiteY5" fmla="*/ 69448 h 6927448"/>
              <a:gd name="connsiteX0" fmla="*/ 0 w 5321003"/>
              <a:gd name="connsiteY0" fmla="*/ 69448 h 6927448"/>
              <a:gd name="connsiteX1" fmla="*/ 4404110 w 5321003"/>
              <a:gd name="connsiteY1" fmla="*/ 0 h 6927448"/>
              <a:gd name="connsiteX2" fmla="*/ 5011724 w 5321003"/>
              <a:gd name="connsiteY2" fmla="*/ 3498448 h 6927448"/>
              <a:gd name="connsiteX3" fmla="*/ 2447989 w 5321003"/>
              <a:gd name="connsiteY3" fmla="*/ 6927448 h 6927448"/>
              <a:gd name="connsiteX4" fmla="*/ 0 w 5321003"/>
              <a:gd name="connsiteY4" fmla="*/ 6927448 h 6927448"/>
              <a:gd name="connsiteX5" fmla="*/ 0 w 5321003"/>
              <a:gd name="connsiteY5" fmla="*/ 69448 h 6927448"/>
              <a:gd name="connsiteX0" fmla="*/ 0 w 5815654"/>
              <a:gd name="connsiteY0" fmla="*/ 23149 h 6881149"/>
              <a:gd name="connsiteX1" fmla="*/ 5144890 w 5815654"/>
              <a:gd name="connsiteY1" fmla="*/ 0 h 6881149"/>
              <a:gd name="connsiteX2" fmla="*/ 5011724 w 5815654"/>
              <a:gd name="connsiteY2" fmla="*/ 3452149 h 6881149"/>
              <a:gd name="connsiteX3" fmla="*/ 2447989 w 5815654"/>
              <a:gd name="connsiteY3" fmla="*/ 6881149 h 6881149"/>
              <a:gd name="connsiteX4" fmla="*/ 0 w 5815654"/>
              <a:gd name="connsiteY4" fmla="*/ 6881149 h 6881149"/>
              <a:gd name="connsiteX5" fmla="*/ 0 w 5815654"/>
              <a:gd name="connsiteY5" fmla="*/ 23149 h 6881149"/>
              <a:gd name="connsiteX0" fmla="*/ 0 w 5290211"/>
              <a:gd name="connsiteY0" fmla="*/ 23149 h 6881149"/>
              <a:gd name="connsiteX1" fmla="*/ 5144890 w 5290211"/>
              <a:gd name="connsiteY1" fmla="*/ 0 h 6881149"/>
              <a:gd name="connsiteX2" fmla="*/ 5011724 w 5290211"/>
              <a:gd name="connsiteY2" fmla="*/ 3452149 h 6881149"/>
              <a:gd name="connsiteX3" fmla="*/ 2447989 w 5290211"/>
              <a:gd name="connsiteY3" fmla="*/ 6881149 h 6881149"/>
              <a:gd name="connsiteX4" fmla="*/ 0 w 5290211"/>
              <a:gd name="connsiteY4" fmla="*/ 6881149 h 6881149"/>
              <a:gd name="connsiteX5" fmla="*/ 0 w 5290211"/>
              <a:gd name="connsiteY5" fmla="*/ 23149 h 6881149"/>
              <a:gd name="connsiteX0" fmla="*/ 0 w 5248530"/>
              <a:gd name="connsiteY0" fmla="*/ 23149 h 6892724"/>
              <a:gd name="connsiteX1" fmla="*/ 5144890 w 5248530"/>
              <a:gd name="connsiteY1" fmla="*/ 0 h 6892724"/>
              <a:gd name="connsiteX2" fmla="*/ 5011724 w 5248530"/>
              <a:gd name="connsiteY2" fmla="*/ 3452149 h 6892724"/>
              <a:gd name="connsiteX3" fmla="*/ 3107746 w 5248530"/>
              <a:gd name="connsiteY3" fmla="*/ 6892724 h 6892724"/>
              <a:gd name="connsiteX4" fmla="*/ 0 w 5248530"/>
              <a:gd name="connsiteY4" fmla="*/ 6881149 h 6892724"/>
              <a:gd name="connsiteX5" fmla="*/ 0 w 5248530"/>
              <a:gd name="connsiteY5" fmla="*/ 23149 h 6892724"/>
              <a:gd name="connsiteX0" fmla="*/ 0 w 5248530"/>
              <a:gd name="connsiteY0" fmla="*/ 23149 h 6892896"/>
              <a:gd name="connsiteX1" fmla="*/ 5144890 w 5248530"/>
              <a:gd name="connsiteY1" fmla="*/ 0 h 6892896"/>
              <a:gd name="connsiteX2" fmla="*/ 5011724 w 5248530"/>
              <a:gd name="connsiteY2" fmla="*/ 3452149 h 6892896"/>
              <a:gd name="connsiteX3" fmla="*/ 3107746 w 5248530"/>
              <a:gd name="connsiteY3" fmla="*/ 6892724 h 6892896"/>
              <a:gd name="connsiteX4" fmla="*/ 0 w 5248530"/>
              <a:gd name="connsiteY4" fmla="*/ 6881149 h 6892896"/>
              <a:gd name="connsiteX5" fmla="*/ 0 w 5248530"/>
              <a:gd name="connsiteY5" fmla="*/ 23149 h 6892896"/>
              <a:gd name="connsiteX0" fmla="*/ 0 w 5241070"/>
              <a:gd name="connsiteY0" fmla="*/ 23149 h 6892896"/>
              <a:gd name="connsiteX1" fmla="*/ 5144890 w 5241070"/>
              <a:gd name="connsiteY1" fmla="*/ 0 h 6892896"/>
              <a:gd name="connsiteX2" fmla="*/ 5011724 w 5241070"/>
              <a:gd name="connsiteY2" fmla="*/ 3452149 h 6892896"/>
              <a:gd name="connsiteX3" fmla="*/ 3235067 w 5241070"/>
              <a:gd name="connsiteY3" fmla="*/ 6892724 h 6892896"/>
              <a:gd name="connsiteX4" fmla="*/ 0 w 5241070"/>
              <a:gd name="connsiteY4" fmla="*/ 6881149 h 6892896"/>
              <a:gd name="connsiteX5" fmla="*/ 0 w 5241070"/>
              <a:gd name="connsiteY5" fmla="*/ 23149 h 6892896"/>
              <a:gd name="connsiteX0" fmla="*/ 0 w 5241070"/>
              <a:gd name="connsiteY0" fmla="*/ 23149 h 6892724"/>
              <a:gd name="connsiteX1" fmla="*/ 5144890 w 5241070"/>
              <a:gd name="connsiteY1" fmla="*/ 0 h 6892724"/>
              <a:gd name="connsiteX2" fmla="*/ 5011724 w 5241070"/>
              <a:gd name="connsiteY2" fmla="*/ 3452149 h 6892724"/>
              <a:gd name="connsiteX3" fmla="*/ 3235067 w 5241070"/>
              <a:gd name="connsiteY3" fmla="*/ 6892724 h 6892724"/>
              <a:gd name="connsiteX4" fmla="*/ 0 w 5241070"/>
              <a:gd name="connsiteY4" fmla="*/ 6881149 h 6892724"/>
              <a:gd name="connsiteX5" fmla="*/ 0 w 5241070"/>
              <a:gd name="connsiteY5" fmla="*/ 23149 h 6892724"/>
              <a:gd name="connsiteX0" fmla="*/ 0 w 5241070"/>
              <a:gd name="connsiteY0" fmla="*/ 23149 h 6892724"/>
              <a:gd name="connsiteX1" fmla="*/ 5144890 w 5241070"/>
              <a:gd name="connsiteY1" fmla="*/ 0 h 6892724"/>
              <a:gd name="connsiteX2" fmla="*/ 5011724 w 5241070"/>
              <a:gd name="connsiteY2" fmla="*/ 3452149 h 6892724"/>
              <a:gd name="connsiteX3" fmla="*/ 3235067 w 5241070"/>
              <a:gd name="connsiteY3" fmla="*/ 6892724 h 6892724"/>
              <a:gd name="connsiteX4" fmla="*/ 0 w 5241070"/>
              <a:gd name="connsiteY4" fmla="*/ 6881149 h 6892724"/>
              <a:gd name="connsiteX5" fmla="*/ 0 w 5241070"/>
              <a:gd name="connsiteY5" fmla="*/ 23149 h 6892724"/>
              <a:gd name="connsiteX0" fmla="*/ 0 w 5222197"/>
              <a:gd name="connsiteY0" fmla="*/ 23149 h 6892724"/>
              <a:gd name="connsiteX1" fmla="*/ 5144890 w 5222197"/>
              <a:gd name="connsiteY1" fmla="*/ 0 h 6892724"/>
              <a:gd name="connsiteX2" fmla="*/ 5011724 w 5222197"/>
              <a:gd name="connsiteY2" fmla="*/ 3452149 h 6892724"/>
              <a:gd name="connsiteX3" fmla="*/ 3235067 w 5222197"/>
              <a:gd name="connsiteY3" fmla="*/ 6892724 h 6892724"/>
              <a:gd name="connsiteX4" fmla="*/ 0 w 5222197"/>
              <a:gd name="connsiteY4" fmla="*/ 6881149 h 6892724"/>
              <a:gd name="connsiteX5" fmla="*/ 0 w 5222197"/>
              <a:gd name="connsiteY5" fmla="*/ 23149 h 6892724"/>
              <a:gd name="connsiteX0" fmla="*/ 0 w 5210332"/>
              <a:gd name="connsiteY0" fmla="*/ 23149 h 6892724"/>
              <a:gd name="connsiteX1" fmla="*/ 5144890 w 5210332"/>
              <a:gd name="connsiteY1" fmla="*/ 0 h 6892724"/>
              <a:gd name="connsiteX2" fmla="*/ 4977000 w 5210332"/>
              <a:gd name="connsiteY2" fmla="*/ 3440574 h 6892724"/>
              <a:gd name="connsiteX3" fmla="*/ 3235067 w 5210332"/>
              <a:gd name="connsiteY3" fmla="*/ 6892724 h 6892724"/>
              <a:gd name="connsiteX4" fmla="*/ 0 w 5210332"/>
              <a:gd name="connsiteY4" fmla="*/ 6881149 h 6892724"/>
              <a:gd name="connsiteX5" fmla="*/ 0 w 5210332"/>
              <a:gd name="connsiteY5" fmla="*/ 23149 h 6892724"/>
              <a:gd name="connsiteX0" fmla="*/ 0 w 5226725"/>
              <a:gd name="connsiteY0" fmla="*/ 23149 h 6892724"/>
              <a:gd name="connsiteX1" fmla="*/ 5144890 w 5226725"/>
              <a:gd name="connsiteY1" fmla="*/ 0 h 6892724"/>
              <a:gd name="connsiteX2" fmla="*/ 4977000 w 5226725"/>
              <a:gd name="connsiteY2" fmla="*/ 3440574 h 6892724"/>
              <a:gd name="connsiteX3" fmla="*/ 3235067 w 5226725"/>
              <a:gd name="connsiteY3" fmla="*/ 6892724 h 6892724"/>
              <a:gd name="connsiteX4" fmla="*/ 0 w 5226725"/>
              <a:gd name="connsiteY4" fmla="*/ 6881149 h 6892724"/>
              <a:gd name="connsiteX5" fmla="*/ 0 w 5226725"/>
              <a:gd name="connsiteY5" fmla="*/ 23149 h 6892724"/>
              <a:gd name="connsiteX0" fmla="*/ 0 w 5226725"/>
              <a:gd name="connsiteY0" fmla="*/ 23149 h 6892724"/>
              <a:gd name="connsiteX1" fmla="*/ 5144890 w 5226725"/>
              <a:gd name="connsiteY1" fmla="*/ 0 h 6892724"/>
              <a:gd name="connsiteX2" fmla="*/ 4977000 w 5226725"/>
              <a:gd name="connsiteY2" fmla="*/ 3440574 h 6892724"/>
              <a:gd name="connsiteX3" fmla="*/ 3235067 w 5226725"/>
              <a:gd name="connsiteY3" fmla="*/ 6892724 h 6892724"/>
              <a:gd name="connsiteX4" fmla="*/ 0 w 5226725"/>
              <a:gd name="connsiteY4" fmla="*/ 6881149 h 6892724"/>
              <a:gd name="connsiteX5" fmla="*/ 0 w 5226725"/>
              <a:gd name="connsiteY5" fmla="*/ 23149 h 6892724"/>
              <a:gd name="connsiteX0" fmla="*/ 0 w 5280916"/>
              <a:gd name="connsiteY0" fmla="*/ 13523 h 6883098"/>
              <a:gd name="connsiteX1" fmla="*/ 5219919 w 5280916"/>
              <a:gd name="connsiteY1" fmla="*/ 0 h 6883098"/>
              <a:gd name="connsiteX2" fmla="*/ 4977000 w 5280916"/>
              <a:gd name="connsiteY2" fmla="*/ 3430948 h 6883098"/>
              <a:gd name="connsiteX3" fmla="*/ 3235067 w 5280916"/>
              <a:gd name="connsiteY3" fmla="*/ 6883098 h 6883098"/>
              <a:gd name="connsiteX4" fmla="*/ 0 w 5280916"/>
              <a:gd name="connsiteY4" fmla="*/ 6871523 h 6883098"/>
              <a:gd name="connsiteX5" fmla="*/ 0 w 5280916"/>
              <a:gd name="connsiteY5" fmla="*/ 13523 h 6883098"/>
              <a:gd name="connsiteX0" fmla="*/ 0 w 5237169"/>
              <a:gd name="connsiteY0" fmla="*/ 13523 h 6883098"/>
              <a:gd name="connsiteX1" fmla="*/ 5219919 w 5237169"/>
              <a:gd name="connsiteY1" fmla="*/ 0 h 6883098"/>
              <a:gd name="connsiteX2" fmla="*/ 4977000 w 5237169"/>
              <a:gd name="connsiteY2" fmla="*/ 3430948 h 6883098"/>
              <a:gd name="connsiteX3" fmla="*/ 3235067 w 5237169"/>
              <a:gd name="connsiteY3" fmla="*/ 6883098 h 6883098"/>
              <a:gd name="connsiteX4" fmla="*/ 0 w 5237169"/>
              <a:gd name="connsiteY4" fmla="*/ 6871523 h 6883098"/>
              <a:gd name="connsiteX5" fmla="*/ 0 w 5237169"/>
              <a:gd name="connsiteY5" fmla="*/ 13523 h 6883098"/>
              <a:gd name="connsiteX0" fmla="*/ 0 w 5251196"/>
              <a:gd name="connsiteY0" fmla="*/ 9616 h 6879191"/>
              <a:gd name="connsiteX1" fmla="*/ 5237794 w 5251196"/>
              <a:gd name="connsiteY1" fmla="*/ 0 h 6879191"/>
              <a:gd name="connsiteX2" fmla="*/ 4977000 w 5251196"/>
              <a:gd name="connsiteY2" fmla="*/ 3427041 h 6879191"/>
              <a:gd name="connsiteX3" fmla="*/ 3235067 w 5251196"/>
              <a:gd name="connsiteY3" fmla="*/ 6879191 h 6879191"/>
              <a:gd name="connsiteX4" fmla="*/ 0 w 5251196"/>
              <a:gd name="connsiteY4" fmla="*/ 6867616 h 6879191"/>
              <a:gd name="connsiteX5" fmla="*/ 0 w 5251196"/>
              <a:gd name="connsiteY5" fmla="*/ 9616 h 6879191"/>
              <a:gd name="connsiteX0" fmla="*/ 0 w 5243292"/>
              <a:gd name="connsiteY0" fmla="*/ 9616 h 6879191"/>
              <a:gd name="connsiteX1" fmla="*/ 5237794 w 5243292"/>
              <a:gd name="connsiteY1" fmla="*/ 0 h 6879191"/>
              <a:gd name="connsiteX2" fmla="*/ 4977000 w 5243292"/>
              <a:gd name="connsiteY2" fmla="*/ 3427041 h 6879191"/>
              <a:gd name="connsiteX3" fmla="*/ 3235067 w 5243292"/>
              <a:gd name="connsiteY3" fmla="*/ 6879191 h 6879191"/>
              <a:gd name="connsiteX4" fmla="*/ 0 w 5243292"/>
              <a:gd name="connsiteY4" fmla="*/ 6867616 h 6879191"/>
              <a:gd name="connsiteX5" fmla="*/ 0 w 5243292"/>
              <a:gd name="connsiteY5" fmla="*/ 9616 h 687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43292" h="6879191">
                <a:moveTo>
                  <a:pt x="0" y="9616"/>
                </a:moveTo>
                <a:lnTo>
                  <a:pt x="5237794" y="0"/>
                </a:lnTo>
                <a:cubicBezTo>
                  <a:pt x="5234941" y="757950"/>
                  <a:pt x="5310788" y="2280509"/>
                  <a:pt x="4977000" y="3427041"/>
                </a:cubicBezTo>
                <a:cubicBezTo>
                  <a:pt x="4643212" y="4573573"/>
                  <a:pt x="4401857" y="5293459"/>
                  <a:pt x="3235067" y="6879191"/>
                </a:cubicBezTo>
                <a:lnTo>
                  <a:pt x="0" y="6867616"/>
                </a:lnTo>
                <a:lnTo>
                  <a:pt x="0" y="961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7" name="Ellipse 6"/>
          <p:cNvSpPr/>
          <p:nvPr userDrawn="1"/>
        </p:nvSpPr>
        <p:spPr>
          <a:xfrm>
            <a:off x="3870052" y="-2376822"/>
            <a:ext cx="17281920" cy="13177464"/>
          </a:xfrm>
          <a:prstGeom prst="ellips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noProof="0" dirty="0"/>
          </a:p>
        </p:txBody>
      </p:sp>
      <p:sp>
        <p:nvSpPr>
          <p:cNvPr id="18" name="ZoneTexte 17"/>
          <p:cNvSpPr txBox="1"/>
          <p:nvPr userDrawn="1"/>
        </p:nvSpPr>
        <p:spPr>
          <a:xfrm>
            <a:off x="4842043" y="2067539"/>
            <a:ext cx="3124476" cy="969496"/>
          </a:xfrm>
          <a:prstGeom prst="rect">
            <a:avLst/>
          </a:prstGeom>
          <a:noFill/>
        </p:spPr>
        <p:txBody>
          <a:bodyPr wrap="square" lIns="0" tIns="0" rtlCol="0" anchor="ctr" anchorCtr="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GB" sz="3000" b="1" kern="1200" noProof="0" dirty="0">
                <a:solidFill>
                  <a:srgbClr val="005587"/>
                </a:solidFill>
                <a:effectLst/>
                <a:latin typeface="NimbusSan" pitchFamily="2" charset="77"/>
                <a:ea typeface="Helvetica" charset="0"/>
                <a:cs typeface="Helvetica" charset="0"/>
              </a:rPr>
              <a:t>Thank</a:t>
            </a:r>
            <a:r>
              <a:rPr lang="en-GB" sz="3000" b="1" kern="1200" baseline="0" noProof="0" dirty="0">
                <a:solidFill>
                  <a:srgbClr val="005587"/>
                </a:solidFill>
                <a:effectLst/>
                <a:latin typeface="NimbusSan" pitchFamily="2" charset="77"/>
                <a:ea typeface="Helvetica" charset="0"/>
                <a:cs typeface="Helvetica" charset="0"/>
              </a:rPr>
              <a:t> you for your attention</a:t>
            </a:r>
            <a:endParaRPr lang="en-GB" sz="3000" b="1" noProof="0" dirty="0">
              <a:solidFill>
                <a:srgbClr val="005587"/>
              </a:solidFill>
              <a:latin typeface="NimbusSan" pitchFamily="2" charset="77"/>
              <a:ea typeface="Helvetica" charset="0"/>
              <a:cs typeface="Helvetica" charset="0"/>
            </a:endParaRPr>
          </a:p>
        </p:txBody>
      </p:sp>
      <p:sp>
        <p:nvSpPr>
          <p:cNvPr id="19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4845635" y="3274377"/>
            <a:ext cx="3839006" cy="21144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00" b="1" baseline="0">
                <a:solidFill>
                  <a:srgbClr val="005587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1pPr>
          </a:lstStyle>
          <a:p>
            <a:pPr lvl="0"/>
            <a:r>
              <a:rPr lang="en-GB" noProof="0" dirty="0">
                <a:latin typeface="+mn-lt"/>
                <a:ea typeface="Helvetica" charset="0"/>
                <a:cs typeface="Helvetica" charset="0"/>
              </a:rPr>
              <a:t>Author’s name</a:t>
            </a:r>
            <a:endParaRPr lang="en-GB" noProof="0" dirty="0"/>
          </a:p>
        </p:txBody>
      </p:sp>
      <p:sp>
        <p:nvSpPr>
          <p:cNvPr id="20" name="Espace réservé du texte 4"/>
          <p:cNvSpPr>
            <a:spLocks noGrp="1"/>
          </p:cNvSpPr>
          <p:nvPr>
            <p:ph type="body" sz="quarter" idx="11" hasCustomPrompt="1"/>
          </p:nvPr>
        </p:nvSpPr>
        <p:spPr>
          <a:xfrm>
            <a:off x="4842043" y="3500636"/>
            <a:ext cx="3842598" cy="21144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00" b="0" baseline="0">
                <a:solidFill>
                  <a:srgbClr val="005587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1pPr>
          </a:lstStyle>
          <a:p>
            <a:pPr lvl="0"/>
            <a:r>
              <a:rPr lang="en-GB" noProof="0" dirty="0"/>
              <a:t>Author’s email</a:t>
            </a:r>
          </a:p>
        </p:txBody>
      </p:sp>
      <p:sp>
        <p:nvSpPr>
          <p:cNvPr id="21" name="ZoneTexte 20"/>
          <p:cNvSpPr txBox="1"/>
          <p:nvPr userDrawn="1"/>
        </p:nvSpPr>
        <p:spPr>
          <a:xfrm>
            <a:off x="4842043" y="1668613"/>
            <a:ext cx="314325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400" b="1" noProof="0" dirty="0" err="1">
                <a:solidFill>
                  <a:srgbClr val="005587"/>
                </a:solidFill>
                <a:latin typeface="NimbusSan" pitchFamily="2" charset="77"/>
                <a:ea typeface="Helvetica" charset="0"/>
                <a:cs typeface="Helvetica" charset="0"/>
              </a:rPr>
              <a:t>www.concawe.eu</a:t>
            </a:r>
            <a:endParaRPr lang="en-GB" sz="1400" b="1" noProof="0" dirty="0">
              <a:solidFill>
                <a:srgbClr val="005587"/>
              </a:solidFill>
              <a:latin typeface="NimbusSan" pitchFamily="2" charset="77"/>
              <a:ea typeface="Helvetica" charset="0"/>
              <a:cs typeface="Helvetica" charset="0"/>
            </a:endParaRPr>
          </a:p>
        </p:txBody>
      </p:sp>
      <p:pic>
        <p:nvPicPr>
          <p:cNvPr id="6" name="Image 5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5970C332-2DF0-079A-591B-9809CACA25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0358" y="1846698"/>
            <a:ext cx="2831581" cy="1411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1255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26" userDrawn="1">
          <p15:clr>
            <a:srgbClr val="FBAE40"/>
          </p15:clr>
        </p15:guide>
        <p15:guide id="3" orient="horz" pos="1807" userDrawn="1">
          <p15:clr>
            <a:srgbClr val="FBAE40"/>
          </p15:clr>
        </p15:guide>
        <p15:guide id="4" orient="horz" pos="1416" userDrawn="1">
          <p15:clr>
            <a:srgbClr val="FBAE40"/>
          </p15:clr>
        </p15:guide>
        <p15:guide id="5" pos="1950" userDrawn="1">
          <p15:clr>
            <a:srgbClr val="FBAE40"/>
          </p15:clr>
        </p15:guide>
        <p15:guide id="6" pos="215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8080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6" r:id="rId2"/>
    <p:sldLayoutId id="2147483728" r:id="rId3"/>
  </p:sldLayoutIdLst>
  <p:hf hdr="0" ftr="0" dt="0"/>
  <p:txStyles>
    <p:titleStyle>
      <a:lvl1pPr algn="ctr" defTabSz="342446" rtl="0" eaLnBrk="1" latinLnBrk="0" hangingPunct="1">
        <a:spcBef>
          <a:spcPct val="0"/>
        </a:spcBef>
        <a:buNone/>
        <a:defRPr sz="32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834" indent="-256834" algn="l" defTabSz="342446" rtl="0" eaLnBrk="1" latinLnBrk="0" hangingPunct="1">
        <a:spcBef>
          <a:spcPct val="20000"/>
        </a:spcBef>
        <a:buFont typeface="Arial"/>
        <a:buChar char="•"/>
        <a:defRPr sz="2396" kern="1200">
          <a:solidFill>
            <a:schemeClr val="tx1"/>
          </a:solidFill>
          <a:latin typeface="+mn-lt"/>
          <a:ea typeface="+mn-ea"/>
          <a:cs typeface="+mn-cs"/>
        </a:defRPr>
      </a:lvl1pPr>
      <a:lvl2pPr marL="556474" indent="-214028" algn="l" defTabSz="342446" rtl="0" eaLnBrk="1" latinLnBrk="0" hangingPunct="1">
        <a:spcBef>
          <a:spcPct val="20000"/>
        </a:spcBef>
        <a:buFont typeface="Arial"/>
        <a:buChar char="–"/>
        <a:defRPr sz="2097" kern="1200">
          <a:solidFill>
            <a:schemeClr val="tx1"/>
          </a:solidFill>
          <a:latin typeface="+mn-lt"/>
          <a:ea typeface="+mn-ea"/>
          <a:cs typeface="+mn-cs"/>
        </a:defRPr>
      </a:lvl2pPr>
      <a:lvl3pPr marL="856114" indent="-171223" algn="l" defTabSz="342446" rtl="0" eaLnBrk="1" latinLnBrk="0" hangingPunct="1">
        <a:spcBef>
          <a:spcPct val="20000"/>
        </a:spcBef>
        <a:buFont typeface="Arial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3pPr>
      <a:lvl4pPr marL="1198559" indent="-171223" algn="l" defTabSz="342446" rtl="0" eaLnBrk="1" latinLnBrk="0" hangingPunct="1">
        <a:spcBef>
          <a:spcPct val="20000"/>
        </a:spcBef>
        <a:buFont typeface="Arial"/>
        <a:buChar char="–"/>
        <a:defRPr sz="1499" kern="1200">
          <a:solidFill>
            <a:schemeClr val="tx1"/>
          </a:solidFill>
          <a:latin typeface="+mn-lt"/>
          <a:ea typeface="+mn-ea"/>
          <a:cs typeface="+mn-cs"/>
        </a:defRPr>
      </a:lvl4pPr>
      <a:lvl5pPr marL="1541006" indent="-171223" algn="l" defTabSz="342446" rtl="0" eaLnBrk="1" latinLnBrk="0" hangingPunct="1">
        <a:spcBef>
          <a:spcPct val="20000"/>
        </a:spcBef>
        <a:buFont typeface="Arial"/>
        <a:buChar char="»"/>
        <a:defRPr sz="1499" kern="1200">
          <a:solidFill>
            <a:schemeClr val="tx1"/>
          </a:solidFill>
          <a:latin typeface="+mn-lt"/>
          <a:ea typeface="+mn-ea"/>
          <a:cs typeface="+mn-cs"/>
        </a:defRPr>
      </a:lvl5pPr>
      <a:lvl6pPr marL="1883450" indent="-171223" algn="l" defTabSz="342446" rtl="0" eaLnBrk="1" latinLnBrk="0" hangingPunct="1">
        <a:spcBef>
          <a:spcPct val="20000"/>
        </a:spcBef>
        <a:buFont typeface="Arial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6pPr>
      <a:lvl7pPr marL="2225897" indent="-171223" algn="l" defTabSz="342446" rtl="0" eaLnBrk="1" latinLnBrk="0" hangingPunct="1">
        <a:spcBef>
          <a:spcPct val="20000"/>
        </a:spcBef>
        <a:buFont typeface="Arial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7pPr>
      <a:lvl8pPr marL="2568341" indent="-171223" algn="l" defTabSz="342446" rtl="0" eaLnBrk="1" latinLnBrk="0" hangingPunct="1">
        <a:spcBef>
          <a:spcPct val="20000"/>
        </a:spcBef>
        <a:buFont typeface="Arial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8pPr>
      <a:lvl9pPr marL="2910788" indent="-171223" algn="l" defTabSz="342446" rtl="0" eaLnBrk="1" latinLnBrk="0" hangingPunct="1">
        <a:spcBef>
          <a:spcPct val="20000"/>
        </a:spcBef>
        <a:buFont typeface="Arial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4244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1pPr>
      <a:lvl2pPr marL="342446" algn="l" defTabSz="34244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2pPr>
      <a:lvl3pPr marL="684891" algn="l" defTabSz="34244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3pPr>
      <a:lvl4pPr marL="1027337" algn="l" defTabSz="34244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369782" algn="l" defTabSz="34244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712228" algn="l" defTabSz="34244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054673" algn="l" defTabSz="34244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397119" algn="l" defTabSz="34244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739564" algn="l" defTabSz="34244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521199" y="2010940"/>
            <a:ext cx="4264026" cy="1121621"/>
          </a:xfrm>
        </p:spPr>
        <p:txBody>
          <a:bodyPr/>
          <a:lstStyle/>
          <a:p>
            <a:pPr algn="l" fontAlgn="base"/>
            <a:r>
              <a:rPr lang="en-GB" sz="2800" b="1" i="0" dirty="0">
                <a:effectLst/>
                <a:latin typeface="Source Sans Pro" panose="020B0503030403020204" pitchFamily="34" charset="0"/>
              </a:rPr>
              <a:t>Introduction to Breakout session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8"/>
          </p:nvPr>
        </p:nvSpPr>
        <p:spPr>
          <a:xfrm>
            <a:off x="4521199" y="4291637"/>
            <a:ext cx="4264025" cy="299375"/>
          </a:xfrm>
        </p:spPr>
        <p:txBody>
          <a:bodyPr/>
          <a:lstStyle/>
          <a:p>
            <a:r>
              <a:rPr lang="en-GB" dirty="0"/>
              <a:t>8</a:t>
            </a:r>
            <a:r>
              <a:rPr lang="en-GB" baseline="30000" dirty="0"/>
              <a:t>th</a:t>
            </a:r>
            <a:r>
              <a:rPr lang="en-GB" dirty="0"/>
              <a:t> November 2023 – ECHA, Helsinki</a:t>
            </a:r>
          </a:p>
        </p:txBody>
      </p:sp>
    </p:spTree>
    <p:extLst>
      <p:ext uri="{BB962C8B-B14F-4D97-AF65-F5344CB8AC3E}">
        <p14:creationId xmlns:p14="http://schemas.microsoft.com/office/powerpoint/2010/main" val="1741683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587CC86-D6DA-47D0-A663-A8616080692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888915"/>
            <a:ext cx="8389936" cy="3197716"/>
          </a:xfrm>
        </p:spPr>
        <p:txBody>
          <a:bodyPr/>
          <a:lstStyle/>
          <a:p>
            <a:pPr lvl="0">
              <a:lnSpc>
                <a:spcPct val="107000"/>
              </a:lnSpc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+mj-lt"/>
              <a:buAutoNum type="arabicPeriod"/>
            </a:pPr>
            <a:r>
              <a:rPr lang="en-GB" sz="1800" b="0" dirty="0"/>
              <a:t>What was your key learning from today?</a:t>
            </a:r>
          </a:p>
          <a:p>
            <a:pPr marL="742950" lvl="1" indent="-285750">
              <a:lnSpc>
                <a:spcPct val="107000"/>
              </a:lnSpc>
              <a:buFont typeface="+mj-lt"/>
              <a:buAutoNum type="arabicPeriod"/>
            </a:pPr>
            <a:r>
              <a:rPr lang="en-GB" sz="1800" b="0" dirty="0"/>
              <a:t>Which current technologies can deliver the required data? (short term delivery)</a:t>
            </a:r>
          </a:p>
          <a:p>
            <a:pPr marL="742950" lvl="1" indent="-285750">
              <a:lnSpc>
                <a:spcPct val="107000"/>
              </a:lnSpc>
              <a:buFont typeface="+mj-lt"/>
              <a:buAutoNum type="arabicPeriod"/>
            </a:pPr>
            <a:r>
              <a:rPr lang="en-GB" sz="1800" b="0" dirty="0"/>
              <a:t>What are the priorities for development of analytical approaches? (medium to long term delivery)</a:t>
            </a:r>
          </a:p>
          <a:p>
            <a:pPr marL="742950" lvl="1" indent="-285750">
              <a:lnSpc>
                <a:spcPct val="107000"/>
              </a:lnSpc>
              <a:buFont typeface="+mj-lt"/>
              <a:buAutoNum type="arabicPeriod"/>
            </a:pPr>
            <a:r>
              <a:rPr lang="en-GB" sz="1800" b="0" dirty="0"/>
              <a:t>Are there potential synergies between laboratories / complementary approaches?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1800" b="0" dirty="0"/>
              <a:t>Which requirements still appear unattainable?</a:t>
            </a:r>
          </a:p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EAE49-9006-4011-8A26-66A97540AA2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Breakout Session Questions</a:t>
            </a:r>
          </a:p>
        </p:txBody>
      </p:sp>
    </p:spTree>
    <p:extLst>
      <p:ext uri="{BB962C8B-B14F-4D97-AF65-F5344CB8AC3E}">
        <p14:creationId xmlns:p14="http://schemas.microsoft.com/office/powerpoint/2010/main" val="2281971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B7BC012-98AB-42FF-AFE8-2E57D50EB99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sz="1800" dirty="0"/>
              <a:t>Participants in the meeting room to scan the QR code provided</a:t>
            </a:r>
          </a:p>
          <a:p>
            <a:r>
              <a:rPr lang="en-GB" sz="1800" dirty="0"/>
              <a:t>	Breakout groups F1, F2, F3 and F4 will meet in the four corners on this room</a:t>
            </a:r>
          </a:p>
          <a:p>
            <a:endParaRPr lang="en-GB" sz="1800" dirty="0"/>
          </a:p>
          <a:p>
            <a:r>
              <a:rPr lang="en-GB" sz="1800" dirty="0"/>
              <a:t>Online participants will be automatically placed in a breakout group</a:t>
            </a:r>
          </a:p>
          <a:p>
            <a:r>
              <a:rPr lang="en-GB" sz="1800" dirty="0"/>
              <a:t>	Make a note of your breakout group name (V5 or V6)</a:t>
            </a:r>
          </a:p>
          <a:p>
            <a:r>
              <a:rPr lang="en-GB" sz="1800" dirty="0"/>
              <a:t>	You will need this in case you become disconnected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1C10B-1E9B-4455-831E-E1A3063407A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Breakout groups</a:t>
            </a:r>
          </a:p>
        </p:txBody>
      </p:sp>
    </p:spTree>
    <p:extLst>
      <p:ext uri="{BB962C8B-B14F-4D97-AF65-F5344CB8AC3E}">
        <p14:creationId xmlns:p14="http://schemas.microsoft.com/office/powerpoint/2010/main" val="1960854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5C46EAA-C2AE-42AC-8693-5D774619508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algn="ctr"/>
            <a:r>
              <a:rPr lang="fr-BE" sz="2400" dirty="0"/>
              <a:t>Concawe Workshop Afternoon Programme</a:t>
            </a:r>
            <a:endParaRPr lang="en-BE" sz="2400" dirty="0"/>
          </a:p>
        </p:txBody>
      </p:sp>
      <p:graphicFrame>
        <p:nvGraphicFramePr>
          <p:cNvPr id="9" name="Table 16">
            <a:extLst>
              <a:ext uri="{FF2B5EF4-FFF2-40B4-BE49-F238E27FC236}">
                <a16:creationId xmlns:a16="http://schemas.microsoft.com/office/drawing/2014/main" id="{2C8C73CC-9450-42CF-9940-9D8991FB5A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656188"/>
              </p:ext>
            </p:extLst>
          </p:nvPr>
        </p:nvGraphicFramePr>
        <p:xfrm>
          <a:off x="1001352" y="701537"/>
          <a:ext cx="7141295" cy="3905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173">
                  <a:extLst>
                    <a:ext uri="{9D8B030D-6E8A-4147-A177-3AD203B41FA5}">
                      <a16:colId xmlns:a16="http://schemas.microsoft.com/office/drawing/2014/main" val="1165231302"/>
                    </a:ext>
                  </a:extLst>
                </a:gridCol>
                <a:gridCol w="1539659">
                  <a:extLst>
                    <a:ext uri="{9D8B030D-6E8A-4147-A177-3AD203B41FA5}">
                      <a16:colId xmlns:a16="http://schemas.microsoft.com/office/drawing/2014/main" val="1576128165"/>
                    </a:ext>
                  </a:extLst>
                </a:gridCol>
                <a:gridCol w="3023691">
                  <a:extLst>
                    <a:ext uri="{9D8B030D-6E8A-4147-A177-3AD203B41FA5}">
                      <a16:colId xmlns:a16="http://schemas.microsoft.com/office/drawing/2014/main" val="2159744765"/>
                    </a:ext>
                  </a:extLst>
                </a:gridCol>
                <a:gridCol w="1469772">
                  <a:extLst>
                    <a:ext uri="{9D8B030D-6E8A-4147-A177-3AD203B41FA5}">
                      <a16:colId xmlns:a16="http://schemas.microsoft.com/office/drawing/2014/main" val="3728633110"/>
                    </a:ext>
                  </a:extLst>
                </a:gridCol>
              </a:tblGrid>
              <a:tr h="386144">
                <a:tc>
                  <a:txBody>
                    <a:bodyPr/>
                    <a:lstStyle/>
                    <a:p>
                      <a:pPr algn="ctr"/>
                      <a:r>
                        <a:rPr lang="fr-BE" sz="1100" b="0" dirty="0">
                          <a:solidFill>
                            <a:schemeClr val="accent1"/>
                          </a:solidFill>
                        </a:rPr>
                        <a:t>12:45-13:45</a:t>
                      </a:r>
                      <a:endParaRPr lang="en-BE" sz="11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rgbClr val="E7E9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>
                          <a:solidFill>
                            <a:schemeClr val="accent1"/>
                          </a:solidFill>
                        </a:rPr>
                        <a:t>Poster Session</a:t>
                      </a:r>
                    </a:p>
                  </a:txBody>
                  <a:tcPr>
                    <a:solidFill>
                      <a:srgbClr val="E7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424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accent1"/>
                          </a:solidFill>
                        </a:rPr>
                        <a:t>Analytical labs present their capabilities to</a:t>
                      </a:r>
                    </a:p>
                    <a:p>
                      <a:pPr marL="0" marR="0" lvl="0" indent="0" algn="ctr" defTabSz="3424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accent1"/>
                          </a:solidFill>
                        </a:rPr>
                        <a:t>stakeholders, who build understanding of how analytical capabilities can address the above-identified requirements</a:t>
                      </a:r>
                      <a:endParaRPr lang="en-BE" sz="11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rgbClr val="E7E9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100" b="0" dirty="0" err="1">
                          <a:solidFill>
                            <a:schemeClr val="accent1"/>
                          </a:solidFill>
                        </a:rPr>
                        <a:t>Analytical</a:t>
                      </a:r>
                      <a:endParaRPr lang="fr-BE" sz="1100" b="0" dirty="0">
                        <a:solidFill>
                          <a:schemeClr val="accent1"/>
                        </a:solidFill>
                      </a:endParaRPr>
                    </a:p>
                    <a:p>
                      <a:pPr algn="ctr"/>
                      <a:r>
                        <a:rPr lang="fr-BE" sz="1100" b="0" dirty="0" err="1">
                          <a:solidFill>
                            <a:schemeClr val="accent1"/>
                          </a:solidFill>
                        </a:rPr>
                        <a:t>laboratories</a:t>
                      </a:r>
                      <a:endParaRPr lang="en-BE" sz="11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rgbClr val="E7E9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767155"/>
                  </a:ext>
                </a:extLst>
              </a:tr>
              <a:tr h="472158">
                <a:tc>
                  <a:txBody>
                    <a:bodyPr/>
                    <a:lstStyle/>
                    <a:p>
                      <a:pPr algn="ctr"/>
                      <a:r>
                        <a:rPr lang="fr-BE" sz="1100" dirty="0">
                          <a:solidFill>
                            <a:srgbClr val="005587"/>
                          </a:solidFill>
                        </a:rPr>
                        <a:t>13:45-13:55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Meeting the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challenges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Introduction to breakout sessions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Facilitator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3655446"/>
                  </a:ext>
                </a:extLst>
              </a:tr>
              <a:tr h="740495">
                <a:tc>
                  <a:txBody>
                    <a:bodyPr/>
                    <a:lstStyle/>
                    <a:p>
                      <a:pPr algn="ctr"/>
                      <a:r>
                        <a:rPr lang="fr-BE" sz="1100" dirty="0">
                          <a:solidFill>
                            <a:srgbClr val="005587"/>
                          </a:solidFill>
                        </a:rPr>
                        <a:t>13:55-14:45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Meeting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the challenges: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Breakout session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Breakout groups discuss how the analytical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capabilities may meet the hazard assessment requirements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100" dirty="0">
                          <a:solidFill>
                            <a:srgbClr val="005587"/>
                          </a:solidFill>
                        </a:rPr>
                        <a:t>All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33215246"/>
                  </a:ext>
                </a:extLst>
              </a:tr>
              <a:tr h="295078">
                <a:tc>
                  <a:txBody>
                    <a:bodyPr/>
                    <a:lstStyle/>
                    <a:p>
                      <a:pPr algn="ctr"/>
                      <a:r>
                        <a:rPr lang="fr-BE" sz="1100" dirty="0">
                          <a:solidFill>
                            <a:srgbClr val="005587"/>
                          </a:solidFill>
                        </a:rPr>
                        <a:t>14:45-15:00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BE" sz="1100" dirty="0">
                          <a:solidFill>
                            <a:srgbClr val="005587"/>
                          </a:solidFill>
                        </a:rPr>
                        <a:t>Coffee Break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364693"/>
                  </a:ext>
                </a:extLst>
              </a:tr>
              <a:tr h="502079">
                <a:tc>
                  <a:txBody>
                    <a:bodyPr/>
                    <a:lstStyle/>
                    <a:p>
                      <a:pPr algn="ctr"/>
                      <a:r>
                        <a:rPr lang="fr-BE" sz="1100" dirty="0">
                          <a:solidFill>
                            <a:srgbClr val="005587"/>
                          </a:solidFill>
                        </a:rPr>
                        <a:t>15:00-16:15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Breakout group feedback and summary of workshop learning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Facilitator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25197153"/>
                  </a:ext>
                </a:extLst>
              </a:tr>
              <a:tr h="539568">
                <a:tc>
                  <a:txBody>
                    <a:bodyPr/>
                    <a:lstStyle/>
                    <a:p>
                      <a:pPr algn="ctr"/>
                      <a:r>
                        <a:rPr lang="fr-BE" sz="1100" dirty="0">
                          <a:solidFill>
                            <a:srgbClr val="005587"/>
                          </a:solidFill>
                        </a:rPr>
                        <a:t>16:15-16:30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100" dirty="0">
                          <a:solidFill>
                            <a:srgbClr val="005587"/>
                          </a:solidFill>
                        </a:rPr>
                        <a:t>Break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End of workshop for all except analytical labs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100" dirty="0">
                          <a:solidFill>
                            <a:srgbClr val="005587"/>
                          </a:solidFill>
                        </a:rPr>
                        <a:t>Concawe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5064009"/>
                  </a:ext>
                </a:extLst>
              </a:tr>
              <a:tr h="300948">
                <a:tc>
                  <a:txBody>
                    <a:bodyPr/>
                    <a:lstStyle/>
                    <a:p>
                      <a:pPr algn="ctr"/>
                      <a:r>
                        <a:rPr lang="fr-BE" sz="1100" dirty="0">
                          <a:solidFill>
                            <a:srgbClr val="005587"/>
                          </a:solidFill>
                        </a:rPr>
                        <a:t>16:30-17:30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Plenary with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analytical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labs/Concawe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Kick-off and practical considerations for the Concawe All Constituent Challenge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Concawe/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Analytical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laboratories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436838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726BD5F2-BF4B-49EA-A545-ACEC30A98C42}"/>
              </a:ext>
            </a:extLst>
          </p:cNvPr>
          <p:cNvSpPr/>
          <p:nvPr/>
        </p:nvSpPr>
        <p:spPr>
          <a:xfrm>
            <a:off x="1001352" y="701537"/>
            <a:ext cx="7141295" cy="3905738"/>
          </a:xfrm>
          <a:prstGeom prst="rect">
            <a:avLst/>
          </a:prstGeom>
          <a:noFill/>
          <a:ln w="19050"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053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79E11B7-CAFF-4614-8280-EB9171CAAAE9}"/>
              </a:ext>
            </a:extLst>
          </p:cNvPr>
          <p:cNvGraphicFramePr>
            <a:graphicFrameLocks noGrp="1"/>
          </p:cNvGraphicFramePr>
          <p:nvPr>
            <p:ph sz="quarter" idx="13"/>
          </p:nvPr>
        </p:nvGraphicFramePr>
        <p:xfrm>
          <a:off x="395288" y="1163638"/>
          <a:ext cx="4194968" cy="246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4968">
                  <a:extLst>
                    <a:ext uri="{9D8B030D-6E8A-4147-A177-3AD203B41FA5}">
                      <a16:colId xmlns:a16="http://schemas.microsoft.com/office/drawing/2014/main" val="475547755"/>
                    </a:ext>
                  </a:extLst>
                </a:gridCol>
              </a:tblGrid>
              <a:tr h="45761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>
                          <a:solidFill>
                            <a:srgbClr val="00B050"/>
                          </a:solidFill>
                        </a:rPr>
                        <a:t>kyllä ​​kiitos</a:t>
                      </a:r>
                      <a:endParaRPr lang="en-GB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632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B050"/>
                          </a:solidFill>
                        </a:rPr>
                        <a:t>Requirements for analytical data to support hazard assessment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2373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4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00B050"/>
                          </a:solidFill>
                        </a:rPr>
                        <a:t>Analytical capabilities and potential</a:t>
                      </a:r>
                    </a:p>
                    <a:p>
                      <a:endParaRPr lang="en-GB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136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4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00B050"/>
                          </a:solidFill>
                        </a:rPr>
                        <a:t>Quantitation of constituent groups in C30+ petroleum UVCB substances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7013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B050"/>
                          </a:solidFill>
                        </a:rPr>
                        <a:t>Identification of individual constituents of interest in PBT assessment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928245"/>
                  </a:ext>
                </a:extLst>
              </a:tr>
            </a:tbl>
          </a:graphicData>
        </a:graphic>
      </p:graphicFrame>
      <p:sp>
        <p:nvSpPr>
          <p:cNvPr id="3" name="Espace réservé du contenu 2"/>
          <p:cNvSpPr>
            <a:spLocks noGrp="1"/>
          </p:cNvSpPr>
          <p:nvPr>
            <p:ph sz="quarter" idx="12"/>
          </p:nvPr>
        </p:nvSpPr>
        <p:spPr>
          <a:xfrm>
            <a:off x="395289" y="178332"/>
            <a:ext cx="8389935" cy="535909"/>
          </a:xfrm>
        </p:spPr>
        <p:txBody>
          <a:bodyPr/>
          <a:lstStyle/>
          <a:p>
            <a:r>
              <a:rPr lang="en-GB" dirty="0"/>
              <a:t>Scope of our discussions today</a:t>
            </a:r>
          </a:p>
          <a:p>
            <a:endParaRPr lang="en-GB" dirty="0"/>
          </a:p>
        </p:txBody>
      </p:sp>
      <p:sp>
        <p:nvSpPr>
          <p:cNvPr id="9" name="Smiley Face 8">
            <a:extLst>
              <a:ext uri="{FF2B5EF4-FFF2-40B4-BE49-F238E27FC236}">
                <a16:creationId xmlns:a16="http://schemas.microsoft.com/office/drawing/2014/main" id="{84DDEA88-D362-4F19-AD4B-78C615E9A96B}"/>
              </a:ext>
            </a:extLst>
          </p:cNvPr>
          <p:cNvSpPr/>
          <p:nvPr/>
        </p:nvSpPr>
        <p:spPr>
          <a:xfrm>
            <a:off x="3317729" y="1174157"/>
            <a:ext cx="439023" cy="401772"/>
          </a:xfrm>
          <a:prstGeom prst="smileyFace">
            <a:avLst>
              <a:gd name="adj" fmla="val 4653"/>
            </a:avLst>
          </a:prstGeom>
          <a:gradFill>
            <a:gsLst>
              <a:gs pos="0">
                <a:srgbClr val="00B050"/>
              </a:gs>
              <a:gs pos="100000">
                <a:srgbClr val="92D05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E33C9340-4998-400C-8415-9770F54EB4C5}"/>
              </a:ext>
            </a:extLst>
          </p:cNvPr>
          <p:cNvGraphicFramePr>
            <a:graphicFrameLocks/>
          </p:cNvGraphicFramePr>
          <p:nvPr/>
        </p:nvGraphicFramePr>
        <p:xfrm>
          <a:off x="4597813" y="1155556"/>
          <a:ext cx="4194968" cy="2484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4968">
                  <a:extLst>
                    <a:ext uri="{9D8B030D-6E8A-4147-A177-3AD203B41FA5}">
                      <a16:colId xmlns:a16="http://schemas.microsoft.com/office/drawing/2014/main" val="1202489566"/>
                    </a:ext>
                  </a:extLst>
                </a:gridCol>
              </a:tblGrid>
              <a:tr h="471704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>
                          <a:solidFill>
                            <a:srgbClr val="FF0000"/>
                          </a:solidFill>
                        </a:rPr>
                        <a:t>ei kiitos</a:t>
                      </a:r>
                      <a:endParaRPr lang="en-GB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632149"/>
                  </a:ext>
                </a:extLst>
              </a:tr>
              <a:tr h="730084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Substance sameness (Annex VI section 2 requirements)</a:t>
                      </a:r>
                    </a:p>
                    <a:p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2373136"/>
                  </a:ext>
                </a:extLst>
              </a:tr>
              <a:tr h="382257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Data modelling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136234"/>
                  </a:ext>
                </a:extLst>
              </a:tr>
              <a:tr h="382257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Classification / thresholds for classification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7013484"/>
                  </a:ext>
                </a:extLst>
              </a:tr>
              <a:tr h="518141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Regulatory policy / strategy for testing</a:t>
                      </a:r>
                    </a:p>
                    <a:p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928245"/>
                  </a:ext>
                </a:extLst>
              </a:tr>
            </a:tbl>
          </a:graphicData>
        </a:graphic>
      </p:graphicFrame>
      <p:sp>
        <p:nvSpPr>
          <p:cNvPr id="7" name="Smiley Face 6">
            <a:extLst>
              <a:ext uri="{FF2B5EF4-FFF2-40B4-BE49-F238E27FC236}">
                <a16:creationId xmlns:a16="http://schemas.microsoft.com/office/drawing/2014/main" id="{ACEAFA04-9C9D-4D90-9149-9142EF85DF3B}"/>
              </a:ext>
            </a:extLst>
          </p:cNvPr>
          <p:cNvSpPr/>
          <p:nvPr/>
        </p:nvSpPr>
        <p:spPr>
          <a:xfrm>
            <a:off x="7293185" y="1174157"/>
            <a:ext cx="439023" cy="401772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0000"/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320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587CC86-D6DA-47D0-A663-A8616080692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888915"/>
            <a:ext cx="8389936" cy="3197716"/>
          </a:xfrm>
        </p:spPr>
        <p:txBody>
          <a:bodyPr/>
          <a:lstStyle/>
          <a:p>
            <a:pPr lvl="0">
              <a:lnSpc>
                <a:spcPct val="107000"/>
              </a:lnSpc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+mj-lt"/>
              <a:buAutoNum type="arabicPeriod"/>
            </a:pPr>
            <a:r>
              <a:rPr lang="en-GB" sz="1800" b="0" dirty="0"/>
              <a:t>What was your key learning from today?</a:t>
            </a:r>
          </a:p>
          <a:p>
            <a:pPr marL="742950" lvl="1" indent="-285750">
              <a:lnSpc>
                <a:spcPct val="107000"/>
              </a:lnSpc>
              <a:buFont typeface="+mj-lt"/>
              <a:buAutoNum type="arabicPeriod"/>
            </a:pPr>
            <a:r>
              <a:rPr lang="en-GB" sz="1800" b="0" dirty="0"/>
              <a:t>Which current technologies can deliver the required data? (short term delivery)</a:t>
            </a:r>
          </a:p>
          <a:p>
            <a:pPr marL="742950" lvl="1" indent="-285750">
              <a:lnSpc>
                <a:spcPct val="107000"/>
              </a:lnSpc>
              <a:buFont typeface="+mj-lt"/>
              <a:buAutoNum type="arabicPeriod"/>
            </a:pPr>
            <a:r>
              <a:rPr lang="en-GB" sz="1800" b="0" dirty="0"/>
              <a:t>What are the priorities for development of analytical approaches? (medium to long term delivery)</a:t>
            </a:r>
          </a:p>
          <a:p>
            <a:pPr marL="742950" lvl="1" indent="-285750">
              <a:lnSpc>
                <a:spcPct val="107000"/>
              </a:lnSpc>
              <a:buFont typeface="+mj-lt"/>
              <a:buAutoNum type="arabicPeriod"/>
            </a:pPr>
            <a:r>
              <a:rPr lang="en-GB" sz="1800" b="0" dirty="0"/>
              <a:t>Are there potential synergies between laboratories / complementary approaches?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1800" b="0" dirty="0"/>
              <a:t>Which requirements still appear unattainable?</a:t>
            </a:r>
          </a:p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EAE49-9006-4011-8A26-66A97540AA2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Breakout Session Questions</a:t>
            </a:r>
          </a:p>
        </p:txBody>
      </p:sp>
    </p:spTree>
    <p:extLst>
      <p:ext uri="{BB962C8B-B14F-4D97-AF65-F5344CB8AC3E}">
        <p14:creationId xmlns:p14="http://schemas.microsoft.com/office/powerpoint/2010/main" val="2293697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8100941"/>
      </p:ext>
    </p:extLst>
  </p:cSld>
  <p:clrMapOvr>
    <a:masterClrMapping/>
  </p:clrMapOvr>
</p:sld>
</file>

<file path=ppt/theme/theme1.xml><?xml version="1.0" encoding="utf-8"?>
<a:theme xmlns:a="http://schemas.openxmlformats.org/drawingml/2006/main" name="CONCAWE_raffinerie">
  <a:themeElements>
    <a:clrScheme name="CONCAWE">
      <a:dk1>
        <a:srgbClr val="A7A8AA"/>
      </a:dk1>
      <a:lt1>
        <a:srgbClr val="FFFFFF"/>
      </a:lt1>
      <a:dk2>
        <a:srgbClr val="141313"/>
      </a:dk2>
      <a:lt2>
        <a:srgbClr val="E6E6E6"/>
      </a:lt2>
      <a:accent1>
        <a:srgbClr val="005587"/>
      </a:accent1>
      <a:accent2>
        <a:srgbClr val="0076A2"/>
      </a:accent2>
      <a:accent3>
        <a:srgbClr val="6399AE"/>
      </a:accent3>
      <a:accent4>
        <a:srgbClr val="C4D600"/>
      </a:accent4>
      <a:accent5>
        <a:srgbClr val="ED8B00"/>
      </a:accent5>
      <a:accent6>
        <a:srgbClr val="FFC72C"/>
      </a:accent6>
      <a:hlink>
        <a:srgbClr val="0076A8"/>
      </a:hlink>
      <a:folHlink>
        <a:srgbClr val="423B37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tlCol="0">
        <a:spAutoFit/>
      </a:bodyPr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2023_CCW_PPT" id="{E11B0E61-DE57-4D47-BFC7-344D92380796}" vid="{752B8D8B-276B-F948-A728-34625B68F5FD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6EB2E8182E0E44BEECDF72274F8E03" ma:contentTypeVersion="5" ma:contentTypeDescription="Create a new document." ma:contentTypeScope="" ma:versionID="8ee248da7f8fe7252ba888c9f6e5f90a">
  <xsd:schema xmlns:xsd="http://www.w3.org/2001/XMLSchema" xmlns:xs="http://www.w3.org/2001/XMLSchema" xmlns:p="http://schemas.microsoft.com/office/2006/metadata/properties" xmlns:ns2="6d213951-0bc2-4efa-a2e7-6c94c3eeb862" xmlns:ns3="0ed1ceab-2a78-4f36-8dd3-5f559e778f1c" targetNamespace="http://schemas.microsoft.com/office/2006/metadata/properties" ma:root="true" ma:fieldsID="e9864a01a6a6ad67298f343296e4960d" ns2:_="" ns3:_="">
    <xsd:import namespace="6d213951-0bc2-4efa-a2e7-6c94c3eeb862"/>
    <xsd:import namespace="0ed1ceab-2a78-4f36-8dd3-5f559e778f1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213951-0bc2-4efa-a2e7-6c94c3eeb86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d1ceab-2a78-4f36-8dd3-5f559e778f1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d213951-0bc2-4efa-a2e7-6c94c3eeb862">EFMA-133926548-799</_dlc_DocId>
    <_dlc_DocIdUrl xmlns="6d213951-0bc2-4efa-a2e7-6c94c3eeb862">
      <Url>https://extranet.fuelmanufacturers.eu/Fuel-Manufacturers/reachepra/rpsmg/_layouts/15/DocIdRedir.aspx?ID=EFMA-133926548-799</Url>
      <Description>EFMA-133926548-799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C609C16-EA7A-46FA-8545-9AF06E2D82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213951-0bc2-4efa-a2e7-6c94c3eeb862"/>
    <ds:schemaRef ds:uri="0ed1ceab-2a78-4f36-8dd3-5f559e778f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B084AA0-78B4-4AFC-9CE0-948EAE0E5682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dcmitype/"/>
    <ds:schemaRef ds:uri="http://purl.org/dc/terms/"/>
    <ds:schemaRef ds:uri="http://purl.org/dc/elements/1.1/"/>
    <ds:schemaRef ds:uri="http://schemas.openxmlformats.org/package/2006/metadata/core-properties"/>
    <ds:schemaRef ds:uri="0ed1ceab-2a78-4f36-8dd3-5f559e778f1c"/>
    <ds:schemaRef ds:uri="6d213951-0bc2-4efa-a2e7-6c94c3eeb862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EC2A9B2-1CC2-4550-9F4B-DC8D00342C0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A69D322-1E7F-48AA-9FEF-578B279B8B81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2023 Concawe Template</Template>
  <TotalTime>439</TotalTime>
  <Words>360</Words>
  <Application>Microsoft Office PowerPoint</Application>
  <PresentationFormat>On-screen Show (16:9)</PresentationFormat>
  <Paragraphs>70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Helvetica</vt:lpstr>
      <vt:lpstr>NimbusSan</vt:lpstr>
      <vt:lpstr>Source Sans Pro</vt:lpstr>
      <vt:lpstr>Trebuchet MS</vt:lpstr>
      <vt:lpstr>CONCAWE_raffinerie</vt:lpstr>
      <vt:lpstr>Introduction to Breakout session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Concawe Workshop for an Analytical Technology Exchange to Meet Health &amp; Environmental Regulatory Challenges for UVCBs</dc:title>
  <dc:creator>Banner Carol</dc:creator>
  <cp:lastModifiedBy>Banner Carol</cp:lastModifiedBy>
  <cp:revision>21</cp:revision>
  <cp:lastPrinted>2018-01-23T14:18:18Z</cp:lastPrinted>
  <dcterms:created xsi:type="dcterms:W3CDTF">2023-10-13T14:00:47Z</dcterms:created>
  <dcterms:modified xsi:type="dcterms:W3CDTF">2023-11-03T11:28:02Z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0x010100336EB2E8182E0E44BEECDF72274F8E03</vt:lpwstr>
  </property>
  <property fmtid="{D5CDD505-2E9C-101B-9397-08002B2CF9AE}" pid="3" name="_dlc_DocIdItemGuid">
    <vt:lpwstr>143fe29c-2616-47d1-bea8-919bd89f5ecb</vt:lpwstr>
  </property>
</Properties>
</file>