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14" r:id="rId5"/>
  </p:sldMasterIdLst>
  <p:notesMasterIdLst>
    <p:notesMasterId r:id="rId13"/>
  </p:notesMasterIdLst>
  <p:handoutMasterIdLst>
    <p:handoutMasterId r:id="rId14"/>
  </p:handoutMasterIdLst>
  <p:sldIdLst>
    <p:sldId id="273" r:id="rId6"/>
    <p:sldId id="287" r:id="rId7"/>
    <p:sldId id="289" r:id="rId8"/>
    <p:sldId id="308" r:id="rId9"/>
    <p:sldId id="295" r:id="rId10"/>
    <p:sldId id="309" r:id="rId11"/>
    <p:sldId id="275" r:id="rId12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44" userDrawn="1">
          <p15:clr>
            <a:srgbClr val="A4A3A4"/>
          </p15:clr>
        </p15:guide>
        <p15:guide id="2" pos="2857" userDrawn="1">
          <p15:clr>
            <a:srgbClr val="A4A3A4"/>
          </p15:clr>
        </p15:guide>
        <p15:guide id="3" orient="horz" pos="2114" userDrawn="1">
          <p15:clr>
            <a:srgbClr val="A4A3A4"/>
          </p15:clr>
        </p15:guide>
        <p15:guide id="4" orient="horz" pos="142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8B00"/>
    <a:srgbClr val="005587"/>
    <a:srgbClr val="6399AE"/>
    <a:srgbClr val="908B00"/>
    <a:srgbClr val="0076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Style léger 2 - Accentuation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Style moyen 3 - 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202B0CA-FC54-4496-8BCA-5EF66A818D29}" styleName="Style foncé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8" autoAdjust="0"/>
    <p:restoredTop sz="96259"/>
  </p:normalViewPr>
  <p:slideViewPr>
    <p:cSldViewPr snapToGrid="0" snapToObjects="1" showGuides="1">
      <p:cViewPr varScale="1">
        <p:scale>
          <a:sx n="89" d="100"/>
          <a:sy n="89" d="100"/>
        </p:scale>
        <p:origin x="786" y="78"/>
      </p:cViewPr>
      <p:guideLst>
        <p:guide orient="horz" pos="1144"/>
        <p:guide pos="2857"/>
        <p:guide orient="horz" pos="2114"/>
        <p:guide orient="horz" pos="142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 showGuides="1">
      <p:cViewPr varScale="1">
        <p:scale>
          <a:sx n="109" d="100"/>
          <a:sy n="109" d="100"/>
        </p:scale>
        <p:origin x="391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8F19B9-8926-B647-9636-230817DF0B69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9664C2-91C3-E44C-BDCD-8065F7E77A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361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9B37BF-E1B2-EA45-B814-D420D46C63B7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0DBD2D-81D4-FC44-B845-B0477A7B65F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7416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D376C26D-35B6-08E5-D916-7BC464D0F6F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58775" y="1865757"/>
            <a:ext cx="2833200" cy="1411985"/>
          </a:xfrm>
          <a:prstGeom prst="rect">
            <a:avLst/>
          </a:prstGeom>
        </p:spPr>
      </p:pic>
      <p:sp>
        <p:nvSpPr>
          <p:cNvPr id="11" name="Délai  13"/>
          <p:cNvSpPr/>
          <p:nvPr userDrawn="1"/>
        </p:nvSpPr>
        <p:spPr>
          <a:xfrm rot="10800000">
            <a:off x="3419473" y="-1200914"/>
            <a:ext cx="5724525" cy="6376417"/>
          </a:xfrm>
          <a:custGeom>
            <a:avLst/>
            <a:gdLst>
              <a:gd name="connsiteX0" fmla="*/ 0 w 4895977"/>
              <a:gd name="connsiteY0" fmla="*/ 0 h 6858000"/>
              <a:gd name="connsiteX1" fmla="*/ 2447989 w 4895977"/>
              <a:gd name="connsiteY1" fmla="*/ 0 h 6858000"/>
              <a:gd name="connsiteX2" fmla="*/ 4895978 w 4895977"/>
              <a:gd name="connsiteY2" fmla="*/ 3429000 h 6858000"/>
              <a:gd name="connsiteX3" fmla="*/ 2447989 w 4895977"/>
              <a:gd name="connsiteY3" fmla="*/ 6858000 h 6858000"/>
              <a:gd name="connsiteX4" fmla="*/ 0 w 4895977"/>
              <a:gd name="connsiteY4" fmla="*/ 6858000 h 6858000"/>
              <a:gd name="connsiteX5" fmla="*/ 0 w 4895977"/>
              <a:gd name="connsiteY5" fmla="*/ 0 h 6858000"/>
              <a:gd name="connsiteX0" fmla="*/ 0 w 5279395"/>
              <a:gd name="connsiteY0" fmla="*/ 69448 h 6927448"/>
              <a:gd name="connsiteX1" fmla="*/ 4404110 w 5279395"/>
              <a:gd name="connsiteY1" fmla="*/ 0 h 6927448"/>
              <a:gd name="connsiteX2" fmla="*/ 4895978 w 5279395"/>
              <a:gd name="connsiteY2" fmla="*/ 3498448 h 6927448"/>
              <a:gd name="connsiteX3" fmla="*/ 2447989 w 5279395"/>
              <a:gd name="connsiteY3" fmla="*/ 6927448 h 6927448"/>
              <a:gd name="connsiteX4" fmla="*/ 0 w 5279395"/>
              <a:gd name="connsiteY4" fmla="*/ 6927448 h 6927448"/>
              <a:gd name="connsiteX5" fmla="*/ 0 w 5279395"/>
              <a:gd name="connsiteY5" fmla="*/ 69448 h 6927448"/>
              <a:gd name="connsiteX0" fmla="*/ 0 w 5339214"/>
              <a:gd name="connsiteY0" fmla="*/ 69448 h 6927448"/>
              <a:gd name="connsiteX1" fmla="*/ 4404110 w 5339214"/>
              <a:gd name="connsiteY1" fmla="*/ 0 h 6927448"/>
              <a:gd name="connsiteX2" fmla="*/ 5011724 w 5339214"/>
              <a:gd name="connsiteY2" fmla="*/ 3498448 h 6927448"/>
              <a:gd name="connsiteX3" fmla="*/ 2447989 w 5339214"/>
              <a:gd name="connsiteY3" fmla="*/ 6927448 h 6927448"/>
              <a:gd name="connsiteX4" fmla="*/ 0 w 5339214"/>
              <a:gd name="connsiteY4" fmla="*/ 6927448 h 6927448"/>
              <a:gd name="connsiteX5" fmla="*/ 0 w 5339214"/>
              <a:gd name="connsiteY5" fmla="*/ 69448 h 6927448"/>
              <a:gd name="connsiteX0" fmla="*/ 0 w 5321003"/>
              <a:gd name="connsiteY0" fmla="*/ 69448 h 6927448"/>
              <a:gd name="connsiteX1" fmla="*/ 4404110 w 5321003"/>
              <a:gd name="connsiteY1" fmla="*/ 0 h 6927448"/>
              <a:gd name="connsiteX2" fmla="*/ 5011724 w 5321003"/>
              <a:gd name="connsiteY2" fmla="*/ 3498448 h 6927448"/>
              <a:gd name="connsiteX3" fmla="*/ 2447989 w 5321003"/>
              <a:gd name="connsiteY3" fmla="*/ 6927448 h 6927448"/>
              <a:gd name="connsiteX4" fmla="*/ 0 w 5321003"/>
              <a:gd name="connsiteY4" fmla="*/ 6927448 h 6927448"/>
              <a:gd name="connsiteX5" fmla="*/ 0 w 5321003"/>
              <a:gd name="connsiteY5" fmla="*/ 69448 h 6927448"/>
              <a:gd name="connsiteX0" fmla="*/ 0 w 5815654"/>
              <a:gd name="connsiteY0" fmla="*/ 23149 h 6881149"/>
              <a:gd name="connsiteX1" fmla="*/ 5144890 w 5815654"/>
              <a:gd name="connsiteY1" fmla="*/ 0 h 6881149"/>
              <a:gd name="connsiteX2" fmla="*/ 5011724 w 5815654"/>
              <a:gd name="connsiteY2" fmla="*/ 3452149 h 6881149"/>
              <a:gd name="connsiteX3" fmla="*/ 2447989 w 5815654"/>
              <a:gd name="connsiteY3" fmla="*/ 6881149 h 6881149"/>
              <a:gd name="connsiteX4" fmla="*/ 0 w 5815654"/>
              <a:gd name="connsiteY4" fmla="*/ 6881149 h 6881149"/>
              <a:gd name="connsiteX5" fmla="*/ 0 w 5815654"/>
              <a:gd name="connsiteY5" fmla="*/ 23149 h 6881149"/>
              <a:gd name="connsiteX0" fmla="*/ 0 w 5290211"/>
              <a:gd name="connsiteY0" fmla="*/ 23149 h 6881149"/>
              <a:gd name="connsiteX1" fmla="*/ 5144890 w 5290211"/>
              <a:gd name="connsiteY1" fmla="*/ 0 h 6881149"/>
              <a:gd name="connsiteX2" fmla="*/ 5011724 w 5290211"/>
              <a:gd name="connsiteY2" fmla="*/ 3452149 h 6881149"/>
              <a:gd name="connsiteX3" fmla="*/ 2447989 w 5290211"/>
              <a:gd name="connsiteY3" fmla="*/ 6881149 h 6881149"/>
              <a:gd name="connsiteX4" fmla="*/ 0 w 5290211"/>
              <a:gd name="connsiteY4" fmla="*/ 6881149 h 6881149"/>
              <a:gd name="connsiteX5" fmla="*/ 0 w 5290211"/>
              <a:gd name="connsiteY5" fmla="*/ 23149 h 6881149"/>
              <a:gd name="connsiteX0" fmla="*/ 0 w 5248530"/>
              <a:gd name="connsiteY0" fmla="*/ 23149 h 6892724"/>
              <a:gd name="connsiteX1" fmla="*/ 5144890 w 5248530"/>
              <a:gd name="connsiteY1" fmla="*/ 0 h 6892724"/>
              <a:gd name="connsiteX2" fmla="*/ 5011724 w 5248530"/>
              <a:gd name="connsiteY2" fmla="*/ 3452149 h 6892724"/>
              <a:gd name="connsiteX3" fmla="*/ 3107746 w 5248530"/>
              <a:gd name="connsiteY3" fmla="*/ 6892724 h 6892724"/>
              <a:gd name="connsiteX4" fmla="*/ 0 w 5248530"/>
              <a:gd name="connsiteY4" fmla="*/ 6881149 h 6892724"/>
              <a:gd name="connsiteX5" fmla="*/ 0 w 5248530"/>
              <a:gd name="connsiteY5" fmla="*/ 23149 h 6892724"/>
              <a:gd name="connsiteX0" fmla="*/ 0 w 5248530"/>
              <a:gd name="connsiteY0" fmla="*/ 23149 h 6892896"/>
              <a:gd name="connsiteX1" fmla="*/ 5144890 w 5248530"/>
              <a:gd name="connsiteY1" fmla="*/ 0 h 6892896"/>
              <a:gd name="connsiteX2" fmla="*/ 5011724 w 5248530"/>
              <a:gd name="connsiteY2" fmla="*/ 3452149 h 6892896"/>
              <a:gd name="connsiteX3" fmla="*/ 3107746 w 5248530"/>
              <a:gd name="connsiteY3" fmla="*/ 6892724 h 6892896"/>
              <a:gd name="connsiteX4" fmla="*/ 0 w 5248530"/>
              <a:gd name="connsiteY4" fmla="*/ 6881149 h 6892896"/>
              <a:gd name="connsiteX5" fmla="*/ 0 w 5248530"/>
              <a:gd name="connsiteY5" fmla="*/ 23149 h 6892896"/>
              <a:gd name="connsiteX0" fmla="*/ 0 w 5241070"/>
              <a:gd name="connsiteY0" fmla="*/ 23149 h 6892896"/>
              <a:gd name="connsiteX1" fmla="*/ 5144890 w 5241070"/>
              <a:gd name="connsiteY1" fmla="*/ 0 h 6892896"/>
              <a:gd name="connsiteX2" fmla="*/ 5011724 w 5241070"/>
              <a:gd name="connsiteY2" fmla="*/ 3452149 h 6892896"/>
              <a:gd name="connsiteX3" fmla="*/ 3235067 w 5241070"/>
              <a:gd name="connsiteY3" fmla="*/ 6892724 h 6892896"/>
              <a:gd name="connsiteX4" fmla="*/ 0 w 5241070"/>
              <a:gd name="connsiteY4" fmla="*/ 6881149 h 6892896"/>
              <a:gd name="connsiteX5" fmla="*/ 0 w 5241070"/>
              <a:gd name="connsiteY5" fmla="*/ 23149 h 6892896"/>
              <a:gd name="connsiteX0" fmla="*/ 0 w 5241070"/>
              <a:gd name="connsiteY0" fmla="*/ 23149 h 6892724"/>
              <a:gd name="connsiteX1" fmla="*/ 5144890 w 5241070"/>
              <a:gd name="connsiteY1" fmla="*/ 0 h 6892724"/>
              <a:gd name="connsiteX2" fmla="*/ 5011724 w 5241070"/>
              <a:gd name="connsiteY2" fmla="*/ 3452149 h 6892724"/>
              <a:gd name="connsiteX3" fmla="*/ 3235067 w 5241070"/>
              <a:gd name="connsiteY3" fmla="*/ 6892724 h 6892724"/>
              <a:gd name="connsiteX4" fmla="*/ 0 w 5241070"/>
              <a:gd name="connsiteY4" fmla="*/ 6881149 h 6892724"/>
              <a:gd name="connsiteX5" fmla="*/ 0 w 5241070"/>
              <a:gd name="connsiteY5" fmla="*/ 23149 h 6892724"/>
              <a:gd name="connsiteX0" fmla="*/ 0 w 5241070"/>
              <a:gd name="connsiteY0" fmla="*/ 23149 h 6892724"/>
              <a:gd name="connsiteX1" fmla="*/ 5144890 w 5241070"/>
              <a:gd name="connsiteY1" fmla="*/ 0 h 6892724"/>
              <a:gd name="connsiteX2" fmla="*/ 5011724 w 5241070"/>
              <a:gd name="connsiteY2" fmla="*/ 3452149 h 6892724"/>
              <a:gd name="connsiteX3" fmla="*/ 3235067 w 5241070"/>
              <a:gd name="connsiteY3" fmla="*/ 6892724 h 6892724"/>
              <a:gd name="connsiteX4" fmla="*/ 0 w 5241070"/>
              <a:gd name="connsiteY4" fmla="*/ 6881149 h 6892724"/>
              <a:gd name="connsiteX5" fmla="*/ 0 w 5241070"/>
              <a:gd name="connsiteY5" fmla="*/ 23149 h 6892724"/>
              <a:gd name="connsiteX0" fmla="*/ 0 w 5222197"/>
              <a:gd name="connsiteY0" fmla="*/ 23149 h 6892724"/>
              <a:gd name="connsiteX1" fmla="*/ 5144890 w 5222197"/>
              <a:gd name="connsiteY1" fmla="*/ 0 h 6892724"/>
              <a:gd name="connsiteX2" fmla="*/ 5011724 w 5222197"/>
              <a:gd name="connsiteY2" fmla="*/ 3452149 h 6892724"/>
              <a:gd name="connsiteX3" fmla="*/ 3235067 w 5222197"/>
              <a:gd name="connsiteY3" fmla="*/ 6892724 h 6892724"/>
              <a:gd name="connsiteX4" fmla="*/ 0 w 5222197"/>
              <a:gd name="connsiteY4" fmla="*/ 6881149 h 6892724"/>
              <a:gd name="connsiteX5" fmla="*/ 0 w 5222197"/>
              <a:gd name="connsiteY5" fmla="*/ 23149 h 6892724"/>
              <a:gd name="connsiteX0" fmla="*/ 0 w 5210332"/>
              <a:gd name="connsiteY0" fmla="*/ 23149 h 6892724"/>
              <a:gd name="connsiteX1" fmla="*/ 5144890 w 5210332"/>
              <a:gd name="connsiteY1" fmla="*/ 0 h 6892724"/>
              <a:gd name="connsiteX2" fmla="*/ 4977000 w 5210332"/>
              <a:gd name="connsiteY2" fmla="*/ 3440574 h 6892724"/>
              <a:gd name="connsiteX3" fmla="*/ 3235067 w 5210332"/>
              <a:gd name="connsiteY3" fmla="*/ 6892724 h 6892724"/>
              <a:gd name="connsiteX4" fmla="*/ 0 w 5210332"/>
              <a:gd name="connsiteY4" fmla="*/ 6881149 h 6892724"/>
              <a:gd name="connsiteX5" fmla="*/ 0 w 5210332"/>
              <a:gd name="connsiteY5" fmla="*/ 23149 h 6892724"/>
              <a:gd name="connsiteX0" fmla="*/ 0 w 5226725"/>
              <a:gd name="connsiteY0" fmla="*/ 23149 h 6892724"/>
              <a:gd name="connsiteX1" fmla="*/ 5144890 w 5226725"/>
              <a:gd name="connsiteY1" fmla="*/ 0 h 6892724"/>
              <a:gd name="connsiteX2" fmla="*/ 4977000 w 5226725"/>
              <a:gd name="connsiteY2" fmla="*/ 3440574 h 6892724"/>
              <a:gd name="connsiteX3" fmla="*/ 3235067 w 5226725"/>
              <a:gd name="connsiteY3" fmla="*/ 6892724 h 6892724"/>
              <a:gd name="connsiteX4" fmla="*/ 0 w 5226725"/>
              <a:gd name="connsiteY4" fmla="*/ 6881149 h 6892724"/>
              <a:gd name="connsiteX5" fmla="*/ 0 w 5226725"/>
              <a:gd name="connsiteY5" fmla="*/ 23149 h 6892724"/>
              <a:gd name="connsiteX0" fmla="*/ 0 w 5226725"/>
              <a:gd name="connsiteY0" fmla="*/ 23149 h 6892724"/>
              <a:gd name="connsiteX1" fmla="*/ 5144890 w 5226725"/>
              <a:gd name="connsiteY1" fmla="*/ 0 h 6892724"/>
              <a:gd name="connsiteX2" fmla="*/ 4977000 w 5226725"/>
              <a:gd name="connsiteY2" fmla="*/ 3440574 h 6892724"/>
              <a:gd name="connsiteX3" fmla="*/ 3235067 w 5226725"/>
              <a:gd name="connsiteY3" fmla="*/ 6892724 h 6892724"/>
              <a:gd name="connsiteX4" fmla="*/ 0 w 5226725"/>
              <a:gd name="connsiteY4" fmla="*/ 6881149 h 6892724"/>
              <a:gd name="connsiteX5" fmla="*/ 0 w 5226725"/>
              <a:gd name="connsiteY5" fmla="*/ 23149 h 6892724"/>
              <a:gd name="connsiteX0" fmla="*/ 0 w 5280916"/>
              <a:gd name="connsiteY0" fmla="*/ 13523 h 6883098"/>
              <a:gd name="connsiteX1" fmla="*/ 5219919 w 5280916"/>
              <a:gd name="connsiteY1" fmla="*/ 0 h 6883098"/>
              <a:gd name="connsiteX2" fmla="*/ 4977000 w 5280916"/>
              <a:gd name="connsiteY2" fmla="*/ 3430948 h 6883098"/>
              <a:gd name="connsiteX3" fmla="*/ 3235067 w 5280916"/>
              <a:gd name="connsiteY3" fmla="*/ 6883098 h 6883098"/>
              <a:gd name="connsiteX4" fmla="*/ 0 w 5280916"/>
              <a:gd name="connsiteY4" fmla="*/ 6871523 h 6883098"/>
              <a:gd name="connsiteX5" fmla="*/ 0 w 5280916"/>
              <a:gd name="connsiteY5" fmla="*/ 13523 h 6883098"/>
              <a:gd name="connsiteX0" fmla="*/ 0 w 5237169"/>
              <a:gd name="connsiteY0" fmla="*/ 13523 h 6883098"/>
              <a:gd name="connsiteX1" fmla="*/ 5219919 w 5237169"/>
              <a:gd name="connsiteY1" fmla="*/ 0 h 6883098"/>
              <a:gd name="connsiteX2" fmla="*/ 4977000 w 5237169"/>
              <a:gd name="connsiteY2" fmla="*/ 3430948 h 6883098"/>
              <a:gd name="connsiteX3" fmla="*/ 3235067 w 5237169"/>
              <a:gd name="connsiteY3" fmla="*/ 6883098 h 6883098"/>
              <a:gd name="connsiteX4" fmla="*/ 0 w 5237169"/>
              <a:gd name="connsiteY4" fmla="*/ 6871523 h 6883098"/>
              <a:gd name="connsiteX5" fmla="*/ 0 w 5237169"/>
              <a:gd name="connsiteY5" fmla="*/ 13523 h 6883098"/>
              <a:gd name="connsiteX0" fmla="*/ 0 w 5251196"/>
              <a:gd name="connsiteY0" fmla="*/ 9616 h 6879191"/>
              <a:gd name="connsiteX1" fmla="*/ 5237794 w 5251196"/>
              <a:gd name="connsiteY1" fmla="*/ 0 h 6879191"/>
              <a:gd name="connsiteX2" fmla="*/ 4977000 w 5251196"/>
              <a:gd name="connsiteY2" fmla="*/ 3427041 h 6879191"/>
              <a:gd name="connsiteX3" fmla="*/ 3235067 w 5251196"/>
              <a:gd name="connsiteY3" fmla="*/ 6879191 h 6879191"/>
              <a:gd name="connsiteX4" fmla="*/ 0 w 5251196"/>
              <a:gd name="connsiteY4" fmla="*/ 6867616 h 6879191"/>
              <a:gd name="connsiteX5" fmla="*/ 0 w 5251196"/>
              <a:gd name="connsiteY5" fmla="*/ 9616 h 6879191"/>
              <a:gd name="connsiteX0" fmla="*/ 0 w 5243292"/>
              <a:gd name="connsiteY0" fmla="*/ 9616 h 6879191"/>
              <a:gd name="connsiteX1" fmla="*/ 5237794 w 5243292"/>
              <a:gd name="connsiteY1" fmla="*/ 0 h 6879191"/>
              <a:gd name="connsiteX2" fmla="*/ 4977000 w 5243292"/>
              <a:gd name="connsiteY2" fmla="*/ 3427041 h 6879191"/>
              <a:gd name="connsiteX3" fmla="*/ 3235067 w 5243292"/>
              <a:gd name="connsiteY3" fmla="*/ 6879191 h 6879191"/>
              <a:gd name="connsiteX4" fmla="*/ 0 w 5243292"/>
              <a:gd name="connsiteY4" fmla="*/ 6867616 h 6879191"/>
              <a:gd name="connsiteX5" fmla="*/ 0 w 5243292"/>
              <a:gd name="connsiteY5" fmla="*/ 9616 h 6879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43292" h="6879191">
                <a:moveTo>
                  <a:pt x="0" y="9616"/>
                </a:moveTo>
                <a:lnTo>
                  <a:pt x="5237794" y="0"/>
                </a:lnTo>
                <a:cubicBezTo>
                  <a:pt x="5234941" y="757950"/>
                  <a:pt x="5310788" y="2280509"/>
                  <a:pt x="4977000" y="3427041"/>
                </a:cubicBezTo>
                <a:cubicBezTo>
                  <a:pt x="4643212" y="4573573"/>
                  <a:pt x="4401857" y="5293459"/>
                  <a:pt x="3235067" y="6879191"/>
                </a:cubicBezTo>
                <a:lnTo>
                  <a:pt x="0" y="6867616"/>
                </a:lnTo>
                <a:lnTo>
                  <a:pt x="0" y="9616"/>
                </a:lnTo>
                <a:close/>
              </a:path>
            </a:pathLst>
          </a:custGeom>
          <a:gradFill flip="none" rotWithShape="1">
            <a:gsLst>
              <a:gs pos="0">
                <a:srgbClr val="005587"/>
              </a:gs>
              <a:gs pos="67000">
                <a:srgbClr val="0076A8"/>
              </a:gs>
            </a:gsLst>
            <a:lin ang="108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15" name="Titre 1"/>
          <p:cNvSpPr>
            <a:spLocks noGrp="1"/>
          </p:cNvSpPr>
          <p:nvPr>
            <p:ph type="ctrTitle" hasCustomPrompt="1"/>
          </p:nvPr>
        </p:nvSpPr>
        <p:spPr>
          <a:xfrm>
            <a:off x="4521199" y="2010940"/>
            <a:ext cx="4264026" cy="1121621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lnSpc>
                <a:spcPct val="100000"/>
              </a:lnSpc>
              <a:defRPr sz="3200" b="1" i="0" kern="0" spc="0" baseline="0">
                <a:solidFill>
                  <a:schemeClr val="bg1"/>
                </a:solidFill>
                <a:latin typeface="NimbusSan" pitchFamily="2" charset="77"/>
                <a:ea typeface="NimbusSan" pitchFamily="2" charset="77"/>
                <a:cs typeface="NimbusSan" pitchFamily="2" charset="77"/>
              </a:defRPr>
            </a:lvl1pPr>
          </a:lstStyle>
          <a:p>
            <a:r>
              <a:rPr lang="en-GB" noProof="0" dirty="0"/>
              <a:t>Title of the presentation here</a:t>
            </a:r>
          </a:p>
        </p:txBody>
      </p:sp>
      <p:sp>
        <p:nvSpPr>
          <p:cNvPr id="16" name="Espace réservé du texte 5"/>
          <p:cNvSpPr>
            <a:spLocks noGrp="1"/>
          </p:cNvSpPr>
          <p:nvPr>
            <p:ph type="body" sz="quarter" idx="18" hasCustomPrompt="1"/>
          </p:nvPr>
        </p:nvSpPr>
        <p:spPr>
          <a:xfrm>
            <a:off x="4521200" y="3797136"/>
            <a:ext cx="4264025" cy="299375"/>
          </a:xfrm>
          <a:prstGeom prst="rect">
            <a:avLst/>
          </a:prstGeom>
        </p:spPr>
        <p:txBody>
          <a:bodyPr lIns="0" rIns="0" bIns="0"/>
          <a:lstStyle>
            <a:lvl1pPr marL="0" indent="0">
              <a:buNone/>
              <a:defRPr sz="1400" b="1">
                <a:solidFill>
                  <a:schemeClr val="bg1"/>
                </a:solidFill>
                <a:latin typeface="NimbusSan" pitchFamily="2" charset="77"/>
                <a:ea typeface="NimbusSan" pitchFamily="2" charset="77"/>
                <a:cs typeface="NimbusSan" pitchFamily="2" charset="77"/>
              </a:defRPr>
            </a:lvl1pPr>
            <a:lvl2pPr marL="359977" indent="0">
              <a:buNone/>
              <a:defRPr/>
            </a:lvl2pPr>
            <a:lvl3pPr marL="719953" indent="0">
              <a:buNone/>
              <a:defRPr/>
            </a:lvl3pPr>
            <a:lvl4pPr marL="1079930" indent="0">
              <a:buNone/>
              <a:defRPr/>
            </a:lvl4pPr>
            <a:lvl5pPr marL="1439906" indent="0">
              <a:buNone/>
              <a:defRPr/>
            </a:lvl5pPr>
          </a:lstStyle>
          <a:p>
            <a:pPr lvl="0"/>
            <a:r>
              <a:rPr lang="en-GB" noProof="0" dirty="0"/>
              <a:t>Event – Date - Location</a:t>
            </a:r>
          </a:p>
        </p:txBody>
      </p:sp>
      <p:sp>
        <p:nvSpPr>
          <p:cNvPr id="17" name="Espace réservé du texte 7"/>
          <p:cNvSpPr>
            <a:spLocks noGrp="1"/>
          </p:cNvSpPr>
          <p:nvPr>
            <p:ph type="body" sz="quarter" idx="20" hasCustomPrompt="1"/>
          </p:nvPr>
        </p:nvSpPr>
        <p:spPr>
          <a:xfrm>
            <a:off x="4521198" y="4186320"/>
            <a:ext cx="4264026" cy="269855"/>
          </a:xfrm>
          <a:prstGeom prst="rect">
            <a:avLst/>
          </a:prstGeom>
        </p:spPr>
        <p:txBody>
          <a:bodyPr lIns="0" rIns="0" bIns="0"/>
          <a:lstStyle>
            <a:lvl1pPr marL="0" indent="0" algn="l">
              <a:buNone/>
              <a:defRPr sz="1400" i="1" baseline="0">
                <a:solidFill>
                  <a:schemeClr val="bg1"/>
                </a:solidFill>
                <a:latin typeface="NimbusSan" pitchFamily="2" charset="77"/>
                <a:ea typeface="NimbusSan" pitchFamily="2" charset="77"/>
                <a:cs typeface="NimbusSan" pitchFamily="2" charset="77"/>
              </a:defRPr>
            </a:lvl1pPr>
            <a:lvl2pPr marL="4763" indent="0">
              <a:buNone/>
              <a:tabLst/>
              <a:defRPr sz="105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2pPr>
            <a:lvl3pPr marL="719953" indent="0">
              <a:buNone/>
              <a:defRPr/>
            </a:lvl3pPr>
            <a:lvl4pPr marL="1079930" indent="0">
              <a:buNone/>
              <a:defRPr/>
            </a:lvl4pPr>
            <a:lvl5pPr marL="1439906" indent="0">
              <a:buNone/>
              <a:defRPr/>
            </a:lvl5pPr>
          </a:lstStyle>
          <a:p>
            <a:pPr lvl="0"/>
            <a:r>
              <a:rPr lang="en-GB" noProof="0" dirty="0"/>
              <a:t>Author’s name</a:t>
            </a:r>
          </a:p>
        </p:txBody>
      </p:sp>
      <p:sp>
        <p:nvSpPr>
          <p:cNvPr id="7" name="ZoneTexte 6"/>
          <p:cNvSpPr txBox="1"/>
          <p:nvPr userDrawn="1"/>
        </p:nvSpPr>
        <p:spPr>
          <a:xfrm>
            <a:off x="5538152" y="4732335"/>
            <a:ext cx="3223276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GB" sz="900" noProof="0" dirty="0">
                <a:solidFill>
                  <a:schemeClr val="bg1"/>
                </a:solidFill>
                <a:effectLst/>
                <a:latin typeface="NimbusSan" pitchFamily="2" charset="77"/>
                <a:ea typeface="Helvetica" charset="0"/>
                <a:cs typeface="Helvetica" charset="0"/>
              </a:rPr>
              <a:t>Reproduction permitted with due ©</a:t>
            </a:r>
            <a:r>
              <a:rPr lang="en-GB" sz="900" baseline="0" noProof="0" dirty="0">
                <a:solidFill>
                  <a:schemeClr val="bg1"/>
                </a:solidFill>
                <a:effectLst/>
                <a:latin typeface="NimbusSan" pitchFamily="2" charset="77"/>
                <a:ea typeface="+mn-ea"/>
                <a:cs typeface="+mn-cs"/>
              </a:rPr>
              <a:t> </a:t>
            </a:r>
            <a:r>
              <a:rPr lang="en-GB" sz="900" noProof="0" dirty="0" err="1">
                <a:solidFill>
                  <a:schemeClr val="bg1"/>
                </a:solidFill>
                <a:effectLst/>
                <a:latin typeface="NimbusSan" pitchFamily="2" charset="77"/>
                <a:ea typeface="Helvetica" charset="0"/>
                <a:cs typeface="Helvetica" charset="0"/>
              </a:rPr>
              <a:t>Concawe</a:t>
            </a:r>
            <a:r>
              <a:rPr lang="en-GB" sz="900" noProof="0" dirty="0">
                <a:solidFill>
                  <a:schemeClr val="bg1"/>
                </a:solidFill>
                <a:effectLst/>
                <a:latin typeface="NimbusSan" pitchFamily="2" charset="77"/>
                <a:ea typeface="Helvetica" charset="0"/>
                <a:cs typeface="Helvetica" charset="0"/>
              </a:rPr>
              <a:t> acknowledgement </a:t>
            </a:r>
          </a:p>
        </p:txBody>
      </p:sp>
    </p:spTree>
    <p:extLst>
      <p:ext uri="{BB962C8B-B14F-4D97-AF65-F5344CB8AC3E}">
        <p14:creationId xmlns:p14="http://schemas.microsoft.com/office/powerpoint/2010/main" val="13381143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981" userDrawn="1">
          <p15:clr>
            <a:srgbClr val="FBAE40"/>
          </p15:clr>
        </p15:guide>
        <p15:guide id="2" pos="226" userDrawn="1">
          <p15:clr>
            <a:srgbClr val="FBAE40"/>
          </p15:clr>
        </p15:guide>
        <p15:guide id="3" pos="5534" userDrawn="1">
          <p15:clr>
            <a:srgbClr val="FBAE40"/>
          </p15:clr>
        </p15:guide>
        <p15:guide id="4" pos="2154" userDrawn="1">
          <p15:clr>
            <a:srgbClr val="FBAE40"/>
          </p15:clr>
        </p15:guide>
        <p15:guide id="5" pos="2857" userDrawn="1">
          <p15:clr>
            <a:srgbClr val="FBAE40"/>
          </p15:clr>
        </p15:guide>
        <p15:guide id="6" orient="horz" pos="12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_PAG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contenu 11"/>
          <p:cNvSpPr>
            <a:spLocks noGrp="1"/>
          </p:cNvSpPr>
          <p:nvPr>
            <p:ph sz="quarter" idx="13" hasCustomPrompt="1"/>
          </p:nvPr>
        </p:nvSpPr>
        <p:spPr>
          <a:xfrm>
            <a:off x="395289" y="1164336"/>
            <a:ext cx="8389936" cy="3197716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just">
              <a:lnSpc>
                <a:spcPct val="100000"/>
              </a:lnSpc>
              <a:buClr>
                <a:srgbClr val="005587"/>
              </a:buClr>
              <a:buSzPct val="100000"/>
              <a:buFont typeface="Arial" charset="0"/>
              <a:buNone/>
              <a:defRPr sz="1200" b="0" baseline="0">
                <a:solidFill>
                  <a:srgbClr val="005587"/>
                </a:solidFill>
                <a:latin typeface="NimbusSan" pitchFamily="2" charset="77"/>
                <a:ea typeface="NimbusSan" pitchFamily="2" charset="77"/>
                <a:cs typeface="NimbusSan" pitchFamily="2" charset="77"/>
              </a:defRPr>
            </a:lvl1pPr>
            <a:lvl2pPr marL="471488" indent="-128588" algn="just">
              <a:lnSpc>
                <a:spcPct val="100000"/>
              </a:lnSpc>
              <a:spcBef>
                <a:spcPts val="900"/>
              </a:spcBef>
              <a:buClr>
                <a:srgbClr val="005587"/>
              </a:buClr>
              <a:buFont typeface="Arial" charset="0"/>
              <a:buChar char="•"/>
              <a:defRPr sz="1400" b="1" i="0" baseline="0">
                <a:solidFill>
                  <a:srgbClr val="005587"/>
                </a:solidFill>
                <a:latin typeface="NimbusSan" pitchFamily="2" charset="77"/>
                <a:ea typeface="NimbusSan" pitchFamily="2" charset="77"/>
                <a:cs typeface="NimbusSan" pitchFamily="2" charset="77"/>
              </a:defRPr>
            </a:lvl2pPr>
            <a:lvl3pPr marL="814388" indent="-128588" algn="just">
              <a:lnSpc>
                <a:spcPct val="100000"/>
              </a:lnSpc>
              <a:spcBef>
                <a:spcPts val="900"/>
              </a:spcBef>
              <a:buClr>
                <a:srgbClr val="005587"/>
              </a:buClr>
              <a:buFont typeface="Arial" charset="0"/>
              <a:buChar char="•"/>
              <a:defRPr sz="1200" b="0" i="1" baseline="0">
                <a:solidFill>
                  <a:srgbClr val="005587"/>
                </a:solidFill>
                <a:latin typeface="NimbusSan" pitchFamily="2" charset="77"/>
                <a:ea typeface="NimbusSan" pitchFamily="2" charset="77"/>
                <a:cs typeface="NimbusSan" pitchFamily="2" charset="77"/>
              </a:defRPr>
            </a:lvl3pPr>
            <a:lvl4pPr algn="just">
              <a:lnSpc>
                <a:spcPct val="100000"/>
              </a:lnSpc>
              <a:spcBef>
                <a:spcPts val="900"/>
              </a:spcBef>
              <a:buClr>
                <a:srgbClr val="005587"/>
              </a:buClr>
              <a:defRPr sz="1100" b="1" baseline="0">
                <a:solidFill>
                  <a:srgbClr val="005587"/>
                </a:solidFill>
                <a:latin typeface="NimbusSan" pitchFamily="2" charset="77"/>
                <a:ea typeface="NimbusSan" pitchFamily="2" charset="77"/>
                <a:cs typeface="NimbusSan" pitchFamily="2" charset="77"/>
              </a:defRPr>
            </a:lvl4pPr>
          </a:lstStyle>
          <a:p>
            <a:pPr lvl="0"/>
            <a:r>
              <a:rPr lang="en-GB" noProof="0" dirty="0"/>
              <a:t>Put the text here</a:t>
            </a:r>
          </a:p>
          <a:p>
            <a:pPr lvl="1"/>
            <a:r>
              <a:rPr lang="en-GB" noProof="0" dirty="0"/>
              <a:t>Bullet point </a:t>
            </a:r>
          </a:p>
          <a:p>
            <a:pPr lvl="2"/>
            <a:r>
              <a:rPr lang="en-GB" noProof="0" dirty="0"/>
              <a:t>Sub bullet point</a:t>
            </a:r>
          </a:p>
          <a:p>
            <a:pPr lvl="3"/>
            <a:r>
              <a:rPr lang="en-GB" noProof="0" dirty="0"/>
              <a:t>Sub sub bullet point</a:t>
            </a:r>
          </a:p>
          <a:p>
            <a:pPr lvl="0"/>
            <a:endParaRPr lang="en-GB" noProof="0" dirty="0"/>
          </a:p>
          <a:p>
            <a:pPr lvl="1"/>
            <a:endParaRPr lang="en-GB" noProof="0" dirty="0"/>
          </a:p>
          <a:p>
            <a:pPr lvl="0"/>
            <a:endParaRPr lang="en-GB" noProof="0" dirty="0"/>
          </a:p>
          <a:p>
            <a:pPr lvl="0"/>
            <a:endParaRPr lang="en-GB" noProof="0" dirty="0"/>
          </a:p>
          <a:p>
            <a:pPr lvl="0"/>
            <a:endParaRPr lang="en-GB" noProof="0" dirty="0"/>
          </a:p>
          <a:p>
            <a:pPr lvl="0"/>
            <a:endParaRPr lang="en-GB" noProof="0" dirty="0"/>
          </a:p>
          <a:p>
            <a:pPr lvl="0"/>
            <a:endParaRPr lang="en-GB" noProof="0" dirty="0"/>
          </a:p>
        </p:txBody>
      </p:sp>
      <p:sp>
        <p:nvSpPr>
          <p:cNvPr id="14" name="Espace réservé du contenu 16"/>
          <p:cNvSpPr>
            <a:spLocks noGrp="1"/>
          </p:cNvSpPr>
          <p:nvPr>
            <p:ph sz="quarter" idx="12" hasCustomPrompt="1"/>
          </p:nvPr>
        </p:nvSpPr>
        <p:spPr>
          <a:xfrm>
            <a:off x="395289" y="178332"/>
            <a:ext cx="8389935" cy="535909"/>
          </a:xfrm>
          <a:prstGeom prst="rect">
            <a:avLst/>
          </a:prstGeom>
        </p:spPr>
        <p:txBody>
          <a:bodyPr vert="horz" lIns="0" tIns="0"/>
          <a:lstStyle>
            <a:lvl1pPr>
              <a:spcBef>
                <a:spcPts val="0"/>
              </a:spcBef>
              <a:buNone/>
              <a:defRPr sz="3200" b="1" baseline="0">
                <a:solidFill>
                  <a:srgbClr val="ED8B00"/>
                </a:solidFill>
                <a:latin typeface="NimbusSan" pitchFamily="2" charset="77"/>
                <a:ea typeface="NimbusSan" pitchFamily="2" charset="77"/>
                <a:cs typeface="NimbusSan" pitchFamily="2" charset="77"/>
              </a:defRPr>
            </a:lvl1pPr>
          </a:lstStyle>
          <a:p>
            <a:r>
              <a:rPr lang="en-GB" noProof="0" dirty="0"/>
              <a:t>Title of the page</a:t>
            </a:r>
          </a:p>
        </p:txBody>
      </p:sp>
      <p:sp>
        <p:nvSpPr>
          <p:cNvPr id="15" name="Espace réservé du contenu 16"/>
          <p:cNvSpPr>
            <a:spLocks noGrp="1"/>
          </p:cNvSpPr>
          <p:nvPr>
            <p:ph sz="quarter" idx="14" hasCustomPrompt="1"/>
          </p:nvPr>
        </p:nvSpPr>
        <p:spPr>
          <a:xfrm>
            <a:off x="395289" y="738626"/>
            <a:ext cx="8389935" cy="355274"/>
          </a:xfrm>
          <a:prstGeom prst="rect">
            <a:avLst/>
          </a:prstGeom>
        </p:spPr>
        <p:txBody>
          <a:bodyPr vert="horz" lIns="0" tIns="0">
            <a:normAutofit/>
          </a:bodyPr>
          <a:lstStyle>
            <a:lvl1pPr>
              <a:spcBef>
                <a:spcPts val="0"/>
              </a:spcBef>
              <a:buNone/>
              <a:defRPr sz="2000" b="1" baseline="0">
                <a:solidFill>
                  <a:srgbClr val="005587"/>
                </a:solidFill>
                <a:latin typeface="NimbusSan" pitchFamily="2" charset="77"/>
                <a:ea typeface="NimbusSan" pitchFamily="2" charset="77"/>
                <a:cs typeface="NimbusSan" pitchFamily="2" charset="77"/>
              </a:defRPr>
            </a:lvl1pPr>
          </a:lstStyle>
          <a:p>
            <a:r>
              <a:rPr lang="en-GB" noProof="0" dirty="0"/>
              <a:t>Subtitle of the page</a:t>
            </a:r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0492" y="4640940"/>
            <a:ext cx="864839" cy="449034"/>
          </a:xfrm>
          <a:prstGeom prst="rect">
            <a:avLst/>
          </a:prstGeom>
        </p:spPr>
      </p:pic>
      <p:sp>
        <p:nvSpPr>
          <p:cNvPr id="17" name="ZoneTexte 16"/>
          <p:cNvSpPr txBox="1"/>
          <p:nvPr userDrawn="1"/>
        </p:nvSpPr>
        <p:spPr>
          <a:xfrm>
            <a:off x="390293" y="4791755"/>
            <a:ext cx="801980" cy="184666"/>
          </a:xfrm>
          <a:prstGeom prst="rect">
            <a:avLst/>
          </a:prstGeom>
          <a:noFill/>
        </p:spPr>
        <p:txBody>
          <a:bodyPr wrap="square" lIns="0" tIns="0" rtlCol="0" anchor="ctr" anchorCtr="0">
            <a:spAutoFit/>
          </a:bodyPr>
          <a:lstStyle/>
          <a:p>
            <a:pPr marL="0" marR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GB" sz="900" noProof="0" dirty="0">
                <a:solidFill>
                  <a:schemeClr val="tx1"/>
                </a:solidFill>
                <a:latin typeface="NimbusSan" pitchFamily="2" charset="77"/>
                <a:ea typeface="Helvetica" charset="0"/>
                <a:cs typeface="Helvetica" charset="0"/>
              </a:rPr>
              <a:t>©</a:t>
            </a:r>
            <a:r>
              <a:rPr lang="en-GB" sz="900" baseline="0" noProof="0" dirty="0">
                <a:solidFill>
                  <a:schemeClr val="tx1"/>
                </a:solidFill>
                <a:latin typeface="NimbusSan" pitchFamily="2" charset="77"/>
                <a:ea typeface="+mn-ea"/>
                <a:cs typeface="+mn-cs"/>
              </a:rPr>
              <a:t> </a:t>
            </a:r>
            <a:r>
              <a:rPr lang="en-GB" sz="900" noProof="0" dirty="0" err="1">
                <a:solidFill>
                  <a:schemeClr val="tx1"/>
                </a:solidFill>
                <a:latin typeface="NimbusSan" pitchFamily="2" charset="77"/>
                <a:ea typeface="Helvetica" charset="0"/>
                <a:cs typeface="Helvetica" charset="0"/>
              </a:rPr>
              <a:t>Concawe</a:t>
            </a:r>
            <a:r>
              <a:rPr lang="en-GB" sz="900" noProof="0" dirty="0">
                <a:solidFill>
                  <a:schemeClr val="tx1"/>
                </a:solidFill>
                <a:latin typeface="NimbusSan" pitchFamily="2" charset="77"/>
                <a:ea typeface="Helvetica" charset="0"/>
                <a:cs typeface="Helvetica" charset="0"/>
              </a:rPr>
              <a:t> </a:t>
            </a:r>
          </a:p>
        </p:txBody>
      </p:sp>
      <p:sp>
        <p:nvSpPr>
          <p:cNvPr id="18" name="ZoneTexte 17"/>
          <p:cNvSpPr txBox="1"/>
          <p:nvPr userDrawn="1"/>
        </p:nvSpPr>
        <p:spPr>
          <a:xfrm>
            <a:off x="4407579" y="4789766"/>
            <a:ext cx="360360" cy="138499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fld id="{A1959381-7ACB-E44A-A510-1EF76C24116F}" type="slidenum">
              <a:rPr lang="en-GB" sz="900" b="1" smtClean="0">
                <a:solidFill>
                  <a:srgbClr val="ED8B00"/>
                </a:solidFill>
                <a:latin typeface="NimbusSan" pitchFamily="2" charset="77"/>
                <a:ea typeface="Helvetica" charset="0"/>
                <a:cs typeface="Helvetica" charset="0"/>
              </a:rPr>
              <a:t>‹#›</a:t>
            </a:fld>
            <a:endParaRPr lang="en-GB" sz="900" b="1" dirty="0">
              <a:solidFill>
                <a:srgbClr val="ED8B00"/>
              </a:solidFill>
              <a:latin typeface="NimbusSan" pitchFamily="2" charset="77"/>
              <a:ea typeface="Helvetica" charset="0"/>
              <a:cs typeface="Helvetica" charset="0"/>
            </a:endParaRPr>
          </a:p>
        </p:txBody>
      </p:sp>
      <p:sp>
        <p:nvSpPr>
          <p:cNvPr id="19" name="Espace réservé du texte 4"/>
          <p:cNvSpPr>
            <a:spLocks noGrp="1"/>
          </p:cNvSpPr>
          <p:nvPr>
            <p:ph type="body" sz="quarter" idx="15" hasCustomPrompt="1"/>
          </p:nvPr>
        </p:nvSpPr>
        <p:spPr>
          <a:xfrm>
            <a:off x="395609" y="4425803"/>
            <a:ext cx="8394933" cy="1833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50000"/>
              </a:lnSpc>
              <a:buNone/>
              <a:defRPr sz="900" i="1" baseline="0">
                <a:solidFill>
                  <a:schemeClr val="tx1"/>
                </a:solidFill>
                <a:latin typeface="NimbusSan" pitchFamily="2" charset="77"/>
                <a:ea typeface="NimbusSan" pitchFamily="2" charset="77"/>
                <a:cs typeface="NimbusSan" pitchFamily="2" charset="77"/>
              </a:defRPr>
            </a:lvl1pPr>
            <a:lvl2pPr marL="342900" indent="0">
              <a:buNone/>
              <a:defRPr sz="900">
                <a:solidFill>
                  <a:srgbClr val="005587"/>
                </a:solidFill>
                <a:latin typeface="Helvetica" charset="0"/>
                <a:ea typeface="Helvetica" charset="0"/>
                <a:cs typeface="Helvetica" charset="0"/>
              </a:defRPr>
            </a:lvl2pPr>
            <a:lvl3pPr marL="685800" indent="0">
              <a:buNone/>
              <a:defRPr sz="900">
                <a:solidFill>
                  <a:srgbClr val="005587"/>
                </a:solidFill>
                <a:latin typeface="Helvetica" charset="0"/>
                <a:ea typeface="Helvetica" charset="0"/>
                <a:cs typeface="Helvetica" charset="0"/>
              </a:defRPr>
            </a:lvl3pPr>
            <a:lvl4pPr marL="1028700" indent="0">
              <a:buNone/>
              <a:defRPr sz="900">
                <a:solidFill>
                  <a:srgbClr val="005587"/>
                </a:solidFill>
                <a:latin typeface="Helvetica" charset="0"/>
                <a:ea typeface="Helvetica" charset="0"/>
                <a:cs typeface="Helvetica" charset="0"/>
              </a:defRPr>
            </a:lvl4pPr>
            <a:lvl5pPr marL="1371600" indent="0">
              <a:buNone/>
              <a:defRPr sz="900">
                <a:solidFill>
                  <a:srgbClr val="005587"/>
                </a:solidFill>
                <a:latin typeface="Helvetica" charset="0"/>
                <a:ea typeface="Helvetica" charset="0"/>
                <a:cs typeface="Helvetica" charset="0"/>
              </a:defRPr>
            </a:lvl5pPr>
          </a:lstStyle>
          <a:p>
            <a:pPr lvl="0"/>
            <a:r>
              <a:rPr lang="en-GB" dirty="0"/>
              <a:t>Reference box for additional comments</a:t>
            </a:r>
          </a:p>
        </p:txBody>
      </p:sp>
    </p:spTree>
    <p:extLst>
      <p:ext uri="{BB962C8B-B14F-4D97-AF65-F5344CB8AC3E}">
        <p14:creationId xmlns:p14="http://schemas.microsoft.com/office/powerpoint/2010/main" val="15325689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998" userDrawn="1">
          <p15:clr>
            <a:srgbClr val="FBAE40"/>
          </p15:clr>
        </p15:guide>
        <p15:guide id="2" pos="249" userDrawn="1">
          <p15:clr>
            <a:srgbClr val="FBAE40"/>
          </p15:clr>
        </p15:guide>
        <p15:guide id="3" pos="476" userDrawn="1">
          <p15:clr>
            <a:srgbClr val="FBAE40"/>
          </p15:clr>
        </p15:guide>
        <p15:guide id="4" orient="horz" pos="174" userDrawn="1">
          <p15:clr>
            <a:srgbClr val="FBAE40"/>
          </p15:clr>
        </p15:guide>
        <p15:guide id="5" orient="horz" pos="260" userDrawn="1">
          <p15:clr>
            <a:srgbClr val="FBAE40"/>
          </p15:clr>
        </p15:guide>
        <p15:guide id="6" pos="5534" userDrawn="1">
          <p15:clr>
            <a:srgbClr val="FBAE40"/>
          </p15:clr>
        </p15:guide>
        <p15:guide id="7" pos="4740" userDrawn="1">
          <p15:clr>
            <a:srgbClr val="FBAE40"/>
          </p15:clr>
        </p15:guide>
        <p15:guide id="8" pos="5080" userDrawn="1">
          <p15:clr>
            <a:srgbClr val="FBAE40"/>
          </p15:clr>
        </p15:guide>
        <p15:guide id="9" pos="4853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CK_COVER_1">
    <p:bg>
      <p:bgPr>
        <a:gradFill flip="none" rotWithShape="1">
          <a:gsLst>
            <a:gs pos="0">
              <a:srgbClr val="005587"/>
            </a:gs>
            <a:gs pos="41000">
              <a:srgbClr val="0076A8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élai  13"/>
          <p:cNvSpPr/>
          <p:nvPr userDrawn="1"/>
        </p:nvSpPr>
        <p:spPr>
          <a:xfrm rot="10800000">
            <a:off x="3419473" y="-1200914"/>
            <a:ext cx="5724525" cy="6358129"/>
          </a:xfrm>
          <a:custGeom>
            <a:avLst/>
            <a:gdLst>
              <a:gd name="connsiteX0" fmla="*/ 0 w 4895977"/>
              <a:gd name="connsiteY0" fmla="*/ 0 h 6858000"/>
              <a:gd name="connsiteX1" fmla="*/ 2447989 w 4895977"/>
              <a:gd name="connsiteY1" fmla="*/ 0 h 6858000"/>
              <a:gd name="connsiteX2" fmla="*/ 4895978 w 4895977"/>
              <a:gd name="connsiteY2" fmla="*/ 3429000 h 6858000"/>
              <a:gd name="connsiteX3" fmla="*/ 2447989 w 4895977"/>
              <a:gd name="connsiteY3" fmla="*/ 6858000 h 6858000"/>
              <a:gd name="connsiteX4" fmla="*/ 0 w 4895977"/>
              <a:gd name="connsiteY4" fmla="*/ 6858000 h 6858000"/>
              <a:gd name="connsiteX5" fmla="*/ 0 w 4895977"/>
              <a:gd name="connsiteY5" fmla="*/ 0 h 6858000"/>
              <a:gd name="connsiteX0" fmla="*/ 0 w 5279395"/>
              <a:gd name="connsiteY0" fmla="*/ 69448 h 6927448"/>
              <a:gd name="connsiteX1" fmla="*/ 4404110 w 5279395"/>
              <a:gd name="connsiteY1" fmla="*/ 0 h 6927448"/>
              <a:gd name="connsiteX2" fmla="*/ 4895978 w 5279395"/>
              <a:gd name="connsiteY2" fmla="*/ 3498448 h 6927448"/>
              <a:gd name="connsiteX3" fmla="*/ 2447989 w 5279395"/>
              <a:gd name="connsiteY3" fmla="*/ 6927448 h 6927448"/>
              <a:gd name="connsiteX4" fmla="*/ 0 w 5279395"/>
              <a:gd name="connsiteY4" fmla="*/ 6927448 h 6927448"/>
              <a:gd name="connsiteX5" fmla="*/ 0 w 5279395"/>
              <a:gd name="connsiteY5" fmla="*/ 69448 h 6927448"/>
              <a:gd name="connsiteX0" fmla="*/ 0 w 5339214"/>
              <a:gd name="connsiteY0" fmla="*/ 69448 h 6927448"/>
              <a:gd name="connsiteX1" fmla="*/ 4404110 w 5339214"/>
              <a:gd name="connsiteY1" fmla="*/ 0 h 6927448"/>
              <a:gd name="connsiteX2" fmla="*/ 5011724 w 5339214"/>
              <a:gd name="connsiteY2" fmla="*/ 3498448 h 6927448"/>
              <a:gd name="connsiteX3" fmla="*/ 2447989 w 5339214"/>
              <a:gd name="connsiteY3" fmla="*/ 6927448 h 6927448"/>
              <a:gd name="connsiteX4" fmla="*/ 0 w 5339214"/>
              <a:gd name="connsiteY4" fmla="*/ 6927448 h 6927448"/>
              <a:gd name="connsiteX5" fmla="*/ 0 w 5339214"/>
              <a:gd name="connsiteY5" fmla="*/ 69448 h 6927448"/>
              <a:gd name="connsiteX0" fmla="*/ 0 w 5321003"/>
              <a:gd name="connsiteY0" fmla="*/ 69448 h 6927448"/>
              <a:gd name="connsiteX1" fmla="*/ 4404110 w 5321003"/>
              <a:gd name="connsiteY1" fmla="*/ 0 h 6927448"/>
              <a:gd name="connsiteX2" fmla="*/ 5011724 w 5321003"/>
              <a:gd name="connsiteY2" fmla="*/ 3498448 h 6927448"/>
              <a:gd name="connsiteX3" fmla="*/ 2447989 w 5321003"/>
              <a:gd name="connsiteY3" fmla="*/ 6927448 h 6927448"/>
              <a:gd name="connsiteX4" fmla="*/ 0 w 5321003"/>
              <a:gd name="connsiteY4" fmla="*/ 6927448 h 6927448"/>
              <a:gd name="connsiteX5" fmla="*/ 0 w 5321003"/>
              <a:gd name="connsiteY5" fmla="*/ 69448 h 6927448"/>
              <a:gd name="connsiteX0" fmla="*/ 0 w 5815654"/>
              <a:gd name="connsiteY0" fmla="*/ 23149 h 6881149"/>
              <a:gd name="connsiteX1" fmla="*/ 5144890 w 5815654"/>
              <a:gd name="connsiteY1" fmla="*/ 0 h 6881149"/>
              <a:gd name="connsiteX2" fmla="*/ 5011724 w 5815654"/>
              <a:gd name="connsiteY2" fmla="*/ 3452149 h 6881149"/>
              <a:gd name="connsiteX3" fmla="*/ 2447989 w 5815654"/>
              <a:gd name="connsiteY3" fmla="*/ 6881149 h 6881149"/>
              <a:gd name="connsiteX4" fmla="*/ 0 w 5815654"/>
              <a:gd name="connsiteY4" fmla="*/ 6881149 h 6881149"/>
              <a:gd name="connsiteX5" fmla="*/ 0 w 5815654"/>
              <a:gd name="connsiteY5" fmla="*/ 23149 h 6881149"/>
              <a:gd name="connsiteX0" fmla="*/ 0 w 5290211"/>
              <a:gd name="connsiteY0" fmla="*/ 23149 h 6881149"/>
              <a:gd name="connsiteX1" fmla="*/ 5144890 w 5290211"/>
              <a:gd name="connsiteY1" fmla="*/ 0 h 6881149"/>
              <a:gd name="connsiteX2" fmla="*/ 5011724 w 5290211"/>
              <a:gd name="connsiteY2" fmla="*/ 3452149 h 6881149"/>
              <a:gd name="connsiteX3" fmla="*/ 2447989 w 5290211"/>
              <a:gd name="connsiteY3" fmla="*/ 6881149 h 6881149"/>
              <a:gd name="connsiteX4" fmla="*/ 0 w 5290211"/>
              <a:gd name="connsiteY4" fmla="*/ 6881149 h 6881149"/>
              <a:gd name="connsiteX5" fmla="*/ 0 w 5290211"/>
              <a:gd name="connsiteY5" fmla="*/ 23149 h 6881149"/>
              <a:gd name="connsiteX0" fmla="*/ 0 w 5248530"/>
              <a:gd name="connsiteY0" fmla="*/ 23149 h 6892724"/>
              <a:gd name="connsiteX1" fmla="*/ 5144890 w 5248530"/>
              <a:gd name="connsiteY1" fmla="*/ 0 h 6892724"/>
              <a:gd name="connsiteX2" fmla="*/ 5011724 w 5248530"/>
              <a:gd name="connsiteY2" fmla="*/ 3452149 h 6892724"/>
              <a:gd name="connsiteX3" fmla="*/ 3107746 w 5248530"/>
              <a:gd name="connsiteY3" fmla="*/ 6892724 h 6892724"/>
              <a:gd name="connsiteX4" fmla="*/ 0 w 5248530"/>
              <a:gd name="connsiteY4" fmla="*/ 6881149 h 6892724"/>
              <a:gd name="connsiteX5" fmla="*/ 0 w 5248530"/>
              <a:gd name="connsiteY5" fmla="*/ 23149 h 6892724"/>
              <a:gd name="connsiteX0" fmla="*/ 0 w 5248530"/>
              <a:gd name="connsiteY0" fmla="*/ 23149 h 6892896"/>
              <a:gd name="connsiteX1" fmla="*/ 5144890 w 5248530"/>
              <a:gd name="connsiteY1" fmla="*/ 0 h 6892896"/>
              <a:gd name="connsiteX2" fmla="*/ 5011724 w 5248530"/>
              <a:gd name="connsiteY2" fmla="*/ 3452149 h 6892896"/>
              <a:gd name="connsiteX3" fmla="*/ 3107746 w 5248530"/>
              <a:gd name="connsiteY3" fmla="*/ 6892724 h 6892896"/>
              <a:gd name="connsiteX4" fmla="*/ 0 w 5248530"/>
              <a:gd name="connsiteY4" fmla="*/ 6881149 h 6892896"/>
              <a:gd name="connsiteX5" fmla="*/ 0 w 5248530"/>
              <a:gd name="connsiteY5" fmla="*/ 23149 h 6892896"/>
              <a:gd name="connsiteX0" fmla="*/ 0 w 5241070"/>
              <a:gd name="connsiteY0" fmla="*/ 23149 h 6892896"/>
              <a:gd name="connsiteX1" fmla="*/ 5144890 w 5241070"/>
              <a:gd name="connsiteY1" fmla="*/ 0 h 6892896"/>
              <a:gd name="connsiteX2" fmla="*/ 5011724 w 5241070"/>
              <a:gd name="connsiteY2" fmla="*/ 3452149 h 6892896"/>
              <a:gd name="connsiteX3" fmla="*/ 3235067 w 5241070"/>
              <a:gd name="connsiteY3" fmla="*/ 6892724 h 6892896"/>
              <a:gd name="connsiteX4" fmla="*/ 0 w 5241070"/>
              <a:gd name="connsiteY4" fmla="*/ 6881149 h 6892896"/>
              <a:gd name="connsiteX5" fmla="*/ 0 w 5241070"/>
              <a:gd name="connsiteY5" fmla="*/ 23149 h 6892896"/>
              <a:gd name="connsiteX0" fmla="*/ 0 w 5241070"/>
              <a:gd name="connsiteY0" fmla="*/ 23149 h 6892724"/>
              <a:gd name="connsiteX1" fmla="*/ 5144890 w 5241070"/>
              <a:gd name="connsiteY1" fmla="*/ 0 h 6892724"/>
              <a:gd name="connsiteX2" fmla="*/ 5011724 w 5241070"/>
              <a:gd name="connsiteY2" fmla="*/ 3452149 h 6892724"/>
              <a:gd name="connsiteX3" fmla="*/ 3235067 w 5241070"/>
              <a:gd name="connsiteY3" fmla="*/ 6892724 h 6892724"/>
              <a:gd name="connsiteX4" fmla="*/ 0 w 5241070"/>
              <a:gd name="connsiteY4" fmla="*/ 6881149 h 6892724"/>
              <a:gd name="connsiteX5" fmla="*/ 0 w 5241070"/>
              <a:gd name="connsiteY5" fmla="*/ 23149 h 6892724"/>
              <a:gd name="connsiteX0" fmla="*/ 0 w 5241070"/>
              <a:gd name="connsiteY0" fmla="*/ 23149 h 6892724"/>
              <a:gd name="connsiteX1" fmla="*/ 5144890 w 5241070"/>
              <a:gd name="connsiteY1" fmla="*/ 0 h 6892724"/>
              <a:gd name="connsiteX2" fmla="*/ 5011724 w 5241070"/>
              <a:gd name="connsiteY2" fmla="*/ 3452149 h 6892724"/>
              <a:gd name="connsiteX3" fmla="*/ 3235067 w 5241070"/>
              <a:gd name="connsiteY3" fmla="*/ 6892724 h 6892724"/>
              <a:gd name="connsiteX4" fmla="*/ 0 w 5241070"/>
              <a:gd name="connsiteY4" fmla="*/ 6881149 h 6892724"/>
              <a:gd name="connsiteX5" fmla="*/ 0 w 5241070"/>
              <a:gd name="connsiteY5" fmla="*/ 23149 h 6892724"/>
              <a:gd name="connsiteX0" fmla="*/ 0 w 5222197"/>
              <a:gd name="connsiteY0" fmla="*/ 23149 h 6892724"/>
              <a:gd name="connsiteX1" fmla="*/ 5144890 w 5222197"/>
              <a:gd name="connsiteY1" fmla="*/ 0 h 6892724"/>
              <a:gd name="connsiteX2" fmla="*/ 5011724 w 5222197"/>
              <a:gd name="connsiteY2" fmla="*/ 3452149 h 6892724"/>
              <a:gd name="connsiteX3" fmla="*/ 3235067 w 5222197"/>
              <a:gd name="connsiteY3" fmla="*/ 6892724 h 6892724"/>
              <a:gd name="connsiteX4" fmla="*/ 0 w 5222197"/>
              <a:gd name="connsiteY4" fmla="*/ 6881149 h 6892724"/>
              <a:gd name="connsiteX5" fmla="*/ 0 w 5222197"/>
              <a:gd name="connsiteY5" fmla="*/ 23149 h 6892724"/>
              <a:gd name="connsiteX0" fmla="*/ 0 w 5210332"/>
              <a:gd name="connsiteY0" fmla="*/ 23149 h 6892724"/>
              <a:gd name="connsiteX1" fmla="*/ 5144890 w 5210332"/>
              <a:gd name="connsiteY1" fmla="*/ 0 h 6892724"/>
              <a:gd name="connsiteX2" fmla="*/ 4977000 w 5210332"/>
              <a:gd name="connsiteY2" fmla="*/ 3440574 h 6892724"/>
              <a:gd name="connsiteX3" fmla="*/ 3235067 w 5210332"/>
              <a:gd name="connsiteY3" fmla="*/ 6892724 h 6892724"/>
              <a:gd name="connsiteX4" fmla="*/ 0 w 5210332"/>
              <a:gd name="connsiteY4" fmla="*/ 6881149 h 6892724"/>
              <a:gd name="connsiteX5" fmla="*/ 0 w 5210332"/>
              <a:gd name="connsiteY5" fmla="*/ 23149 h 6892724"/>
              <a:gd name="connsiteX0" fmla="*/ 0 w 5226725"/>
              <a:gd name="connsiteY0" fmla="*/ 23149 h 6892724"/>
              <a:gd name="connsiteX1" fmla="*/ 5144890 w 5226725"/>
              <a:gd name="connsiteY1" fmla="*/ 0 h 6892724"/>
              <a:gd name="connsiteX2" fmla="*/ 4977000 w 5226725"/>
              <a:gd name="connsiteY2" fmla="*/ 3440574 h 6892724"/>
              <a:gd name="connsiteX3" fmla="*/ 3235067 w 5226725"/>
              <a:gd name="connsiteY3" fmla="*/ 6892724 h 6892724"/>
              <a:gd name="connsiteX4" fmla="*/ 0 w 5226725"/>
              <a:gd name="connsiteY4" fmla="*/ 6881149 h 6892724"/>
              <a:gd name="connsiteX5" fmla="*/ 0 w 5226725"/>
              <a:gd name="connsiteY5" fmla="*/ 23149 h 6892724"/>
              <a:gd name="connsiteX0" fmla="*/ 0 w 5226725"/>
              <a:gd name="connsiteY0" fmla="*/ 23149 h 6892724"/>
              <a:gd name="connsiteX1" fmla="*/ 5144890 w 5226725"/>
              <a:gd name="connsiteY1" fmla="*/ 0 h 6892724"/>
              <a:gd name="connsiteX2" fmla="*/ 4977000 w 5226725"/>
              <a:gd name="connsiteY2" fmla="*/ 3440574 h 6892724"/>
              <a:gd name="connsiteX3" fmla="*/ 3235067 w 5226725"/>
              <a:gd name="connsiteY3" fmla="*/ 6892724 h 6892724"/>
              <a:gd name="connsiteX4" fmla="*/ 0 w 5226725"/>
              <a:gd name="connsiteY4" fmla="*/ 6881149 h 6892724"/>
              <a:gd name="connsiteX5" fmla="*/ 0 w 5226725"/>
              <a:gd name="connsiteY5" fmla="*/ 23149 h 6892724"/>
              <a:gd name="connsiteX0" fmla="*/ 0 w 5280916"/>
              <a:gd name="connsiteY0" fmla="*/ 13523 h 6883098"/>
              <a:gd name="connsiteX1" fmla="*/ 5219919 w 5280916"/>
              <a:gd name="connsiteY1" fmla="*/ 0 h 6883098"/>
              <a:gd name="connsiteX2" fmla="*/ 4977000 w 5280916"/>
              <a:gd name="connsiteY2" fmla="*/ 3430948 h 6883098"/>
              <a:gd name="connsiteX3" fmla="*/ 3235067 w 5280916"/>
              <a:gd name="connsiteY3" fmla="*/ 6883098 h 6883098"/>
              <a:gd name="connsiteX4" fmla="*/ 0 w 5280916"/>
              <a:gd name="connsiteY4" fmla="*/ 6871523 h 6883098"/>
              <a:gd name="connsiteX5" fmla="*/ 0 w 5280916"/>
              <a:gd name="connsiteY5" fmla="*/ 13523 h 6883098"/>
              <a:gd name="connsiteX0" fmla="*/ 0 w 5237169"/>
              <a:gd name="connsiteY0" fmla="*/ 13523 h 6883098"/>
              <a:gd name="connsiteX1" fmla="*/ 5219919 w 5237169"/>
              <a:gd name="connsiteY1" fmla="*/ 0 h 6883098"/>
              <a:gd name="connsiteX2" fmla="*/ 4977000 w 5237169"/>
              <a:gd name="connsiteY2" fmla="*/ 3430948 h 6883098"/>
              <a:gd name="connsiteX3" fmla="*/ 3235067 w 5237169"/>
              <a:gd name="connsiteY3" fmla="*/ 6883098 h 6883098"/>
              <a:gd name="connsiteX4" fmla="*/ 0 w 5237169"/>
              <a:gd name="connsiteY4" fmla="*/ 6871523 h 6883098"/>
              <a:gd name="connsiteX5" fmla="*/ 0 w 5237169"/>
              <a:gd name="connsiteY5" fmla="*/ 13523 h 6883098"/>
              <a:gd name="connsiteX0" fmla="*/ 0 w 5251196"/>
              <a:gd name="connsiteY0" fmla="*/ 9616 h 6879191"/>
              <a:gd name="connsiteX1" fmla="*/ 5237794 w 5251196"/>
              <a:gd name="connsiteY1" fmla="*/ 0 h 6879191"/>
              <a:gd name="connsiteX2" fmla="*/ 4977000 w 5251196"/>
              <a:gd name="connsiteY2" fmla="*/ 3427041 h 6879191"/>
              <a:gd name="connsiteX3" fmla="*/ 3235067 w 5251196"/>
              <a:gd name="connsiteY3" fmla="*/ 6879191 h 6879191"/>
              <a:gd name="connsiteX4" fmla="*/ 0 w 5251196"/>
              <a:gd name="connsiteY4" fmla="*/ 6867616 h 6879191"/>
              <a:gd name="connsiteX5" fmla="*/ 0 w 5251196"/>
              <a:gd name="connsiteY5" fmla="*/ 9616 h 6879191"/>
              <a:gd name="connsiteX0" fmla="*/ 0 w 5243292"/>
              <a:gd name="connsiteY0" fmla="*/ 9616 h 6879191"/>
              <a:gd name="connsiteX1" fmla="*/ 5237794 w 5243292"/>
              <a:gd name="connsiteY1" fmla="*/ 0 h 6879191"/>
              <a:gd name="connsiteX2" fmla="*/ 4977000 w 5243292"/>
              <a:gd name="connsiteY2" fmla="*/ 3427041 h 6879191"/>
              <a:gd name="connsiteX3" fmla="*/ 3235067 w 5243292"/>
              <a:gd name="connsiteY3" fmla="*/ 6879191 h 6879191"/>
              <a:gd name="connsiteX4" fmla="*/ 0 w 5243292"/>
              <a:gd name="connsiteY4" fmla="*/ 6867616 h 6879191"/>
              <a:gd name="connsiteX5" fmla="*/ 0 w 5243292"/>
              <a:gd name="connsiteY5" fmla="*/ 9616 h 6879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43292" h="6879191">
                <a:moveTo>
                  <a:pt x="0" y="9616"/>
                </a:moveTo>
                <a:lnTo>
                  <a:pt x="5237794" y="0"/>
                </a:lnTo>
                <a:cubicBezTo>
                  <a:pt x="5234941" y="757950"/>
                  <a:pt x="5310788" y="2280509"/>
                  <a:pt x="4977000" y="3427041"/>
                </a:cubicBezTo>
                <a:cubicBezTo>
                  <a:pt x="4643212" y="4573573"/>
                  <a:pt x="4401857" y="5293459"/>
                  <a:pt x="3235067" y="6879191"/>
                </a:cubicBezTo>
                <a:lnTo>
                  <a:pt x="0" y="6867616"/>
                </a:lnTo>
                <a:lnTo>
                  <a:pt x="0" y="961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7" name="Ellipse 6"/>
          <p:cNvSpPr/>
          <p:nvPr userDrawn="1"/>
        </p:nvSpPr>
        <p:spPr>
          <a:xfrm>
            <a:off x="3870052" y="-2376822"/>
            <a:ext cx="17281920" cy="13177464"/>
          </a:xfrm>
          <a:prstGeom prst="ellipse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noProof="0" dirty="0"/>
          </a:p>
        </p:txBody>
      </p:sp>
      <p:sp>
        <p:nvSpPr>
          <p:cNvPr id="18" name="ZoneTexte 17"/>
          <p:cNvSpPr txBox="1"/>
          <p:nvPr userDrawn="1"/>
        </p:nvSpPr>
        <p:spPr>
          <a:xfrm>
            <a:off x="4842043" y="2067539"/>
            <a:ext cx="3124476" cy="969496"/>
          </a:xfrm>
          <a:prstGeom prst="rect">
            <a:avLst/>
          </a:prstGeom>
          <a:noFill/>
        </p:spPr>
        <p:txBody>
          <a:bodyPr wrap="square" lIns="0" tIns="0" rtlCol="0" anchor="ctr" anchorCtr="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GB" sz="3000" b="1" kern="1200" noProof="0" dirty="0">
                <a:solidFill>
                  <a:srgbClr val="005587"/>
                </a:solidFill>
                <a:effectLst/>
                <a:latin typeface="NimbusSan" pitchFamily="2" charset="77"/>
                <a:ea typeface="Helvetica" charset="0"/>
                <a:cs typeface="Helvetica" charset="0"/>
              </a:rPr>
              <a:t>Thank</a:t>
            </a:r>
            <a:r>
              <a:rPr lang="en-GB" sz="3000" b="1" kern="1200" baseline="0" noProof="0" dirty="0">
                <a:solidFill>
                  <a:srgbClr val="005587"/>
                </a:solidFill>
                <a:effectLst/>
                <a:latin typeface="NimbusSan" pitchFamily="2" charset="77"/>
                <a:ea typeface="Helvetica" charset="0"/>
                <a:cs typeface="Helvetica" charset="0"/>
              </a:rPr>
              <a:t> you for your attention</a:t>
            </a:r>
            <a:endParaRPr lang="en-GB" sz="3000" b="1" noProof="0" dirty="0">
              <a:solidFill>
                <a:srgbClr val="005587"/>
              </a:solidFill>
              <a:latin typeface="NimbusSan" pitchFamily="2" charset="77"/>
              <a:ea typeface="Helvetica" charset="0"/>
              <a:cs typeface="Helvetica" charset="0"/>
            </a:endParaRPr>
          </a:p>
        </p:txBody>
      </p:sp>
      <p:sp>
        <p:nvSpPr>
          <p:cNvPr id="19" name="Espace réservé du texte 4"/>
          <p:cNvSpPr>
            <a:spLocks noGrp="1"/>
          </p:cNvSpPr>
          <p:nvPr>
            <p:ph type="body" sz="quarter" idx="10" hasCustomPrompt="1"/>
          </p:nvPr>
        </p:nvSpPr>
        <p:spPr>
          <a:xfrm>
            <a:off x="4845635" y="3274377"/>
            <a:ext cx="3839006" cy="21144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600" b="1" baseline="0">
                <a:solidFill>
                  <a:srgbClr val="005587"/>
                </a:solidFill>
                <a:latin typeface="NimbusSan" pitchFamily="2" charset="77"/>
                <a:ea typeface="NimbusSan" pitchFamily="2" charset="77"/>
                <a:cs typeface="NimbusSan" pitchFamily="2" charset="77"/>
              </a:defRPr>
            </a:lvl1pPr>
          </a:lstStyle>
          <a:p>
            <a:pPr lvl="0"/>
            <a:r>
              <a:rPr lang="en-GB" noProof="0" dirty="0">
                <a:latin typeface="+mn-lt"/>
                <a:ea typeface="Helvetica" charset="0"/>
                <a:cs typeface="Helvetica" charset="0"/>
              </a:rPr>
              <a:t>Author’s name</a:t>
            </a:r>
            <a:endParaRPr lang="en-GB" noProof="0" dirty="0"/>
          </a:p>
        </p:txBody>
      </p:sp>
      <p:sp>
        <p:nvSpPr>
          <p:cNvPr id="20" name="Espace réservé du texte 4"/>
          <p:cNvSpPr>
            <a:spLocks noGrp="1"/>
          </p:cNvSpPr>
          <p:nvPr>
            <p:ph type="body" sz="quarter" idx="11" hasCustomPrompt="1"/>
          </p:nvPr>
        </p:nvSpPr>
        <p:spPr>
          <a:xfrm>
            <a:off x="4842043" y="3500636"/>
            <a:ext cx="3842598" cy="21144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600" b="0" baseline="0">
                <a:solidFill>
                  <a:srgbClr val="005587"/>
                </a:solidFill>
                <a:latin typeface="NimbusSan" pitchFamily="2" charset="77"/>
                <a:ea typeface="NimbusSan" pitchFamily="2" charset="77"/>
                <a:cs typeface="NimbusSan" pitchFamily="2" charset="77"/>
              </a:defRPr>
            </a:lvl1pPr>
          </a:lstStyle>
          <a:p>
            <a:pPr lvl="0"/>
            <a:r>
              <a:rPr lang="en-GB" noProof="0" dirty="0"/>
              <a:t>Author’s email</a:t>
            </a:r>
          </a:p>
        </p:txBody>
      </p:sp>
      <p:sp>
        <p:nvSpPr>
          <p:cNvPr id="21" name="ZoneTexte 20"/>
          <p:cNvSpPr txBox="1"/>
          <p:nvPr userDrawn="1"/>
        </p:nvSpPr>
        <p:spPr>
          <a:xfrm>
            <a:off x="4842043" y="1668613"/>
            <a:ext cx="314325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400" b="1" noProof="0" dirty="0" err="1">
                <a:solidFill>
                  <a:srgbClr val="005587"/>
                </a:solidFill>
                <a:latin typeface="NimbusSan" pitchFamily="2" charset="77"/>
                <a:ea typeface="Helvetica" charset="0"/>
                <a:cs typeface="Helvetica" charset="0"/>
              </a:rPr>
              <a:t>www.concawe.eu</a:t>
            </a:r>
            <a:endParaRPr lang="en-GB" sz="1400" b="1" noProof="0" dirty="0">
              <a:solidFill>
                <a:srgbClr val="005587"/>
              </a:solidFill>
              <a:latin typeface="NimbusSan" pitchFamily="2" charset="77"/>
              <a:ea typeface="Helvetica" charset="0"/>
              <a:cs typeface="Helvetica" charset="0"/>
            </a:endParaRPr>
          </a:p>
        </p:txBody>
      </p:sp>
      <p:pic>
        <p:nvPicPr>
          <p:cNvPr id="6" name="Image 5" descr="Une image contenant texte, Police, Graphique, logo&#10;&#10;Description générée automatiquement">
            <a:extLst>
              <a:ext uri="{FF2B5EF4-FFF2-40B4-BE49-F238E27FC236}">
                <a16:creationId xmlns:a16="http://schemas.microsoft.com/office/drawing/2014/main" id="{5970C332-2DF0-079A-591B-9809CACA25D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0358" y="1846698"/>
            <a:ext cx="2831581" cy="1411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1255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26" userDrawn="1">
          <p15:clr>
            <a:srgbClr val="FBAE40"/>
          </p15:clr>
        </p15:guide>
        <p15:guide id="3" orient="horz" pos="1807" userDrawn="1">
          <p15:clr>
            <a:srgbClr val="FBAE40"/>
          </p15:clr>
        </p15:guide>
        <p15:guide id="4" orient="horz" pos="1416" userDrawn="1">
          <p15:clr>
            <a:srgbClr val="FBAE40"/>
          </p15:clr>
        </p15:guide>
        <p15:guide id="5" pos="1950" userDrawn="1">
          <p15:clr>
            <a:srgbClr val="FBAE40"/>
          </p15:clr>
        </p15:guide>
        <p15:guide id="6" pos="2154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8080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6" r:id="rId2"/>
    <p:sldLayoutId id="2147483728" r:id="rId3"/>
  </p:sldLayoutIdLst>
  <p:hf hdr="0" ftr="0" dt="0"/>
  <p:txStyles>
    <p:titleStyle>
      <a:lvl1pPr algn="ctr" defTabSz="342446" rtl="0" eaLnBrk="1" latinLnBrk="0" hangingPunct="1">
        <a:spcBef>
          <a:spcPct val="0"/>
        </a:spcBef>
        <a:buNone/>
        <a:defRPr sz="32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6834" indent="-256834" algn="l" defTabSz="342446" rtl="0" eaLnBrk="1" latinLnBrk="0" hangingPunct="1">
        <a:spcBef>
          <a:spcPct val="20000"/>
        </a:spcBef>
        <a:buFont typeface="Arial"/>
        <a:buChar char="•"/>
        <a:defRPr sz="2396" kern="1200">
          <a:solidFill>
            <a:schemeClr val="tx1"/>
          </a:solidFill>
          <a:latin typeface="+mn-lt"/>
          <a:ea typeface="+mn-ea"/>
          <a:cs typeface="+mn-cs"/>
        </a:defRPr>
      </a:lvl1pPr>
      <a:lvl2pPr marL="556474" indent="-214028" algn="l" defTabSz="342446" rtl="0" eaLnBrk="1" latinLnBrk="0" hangingPunct="1">
        <a:spcBef>
          <a:spcPct val="20000"/>
        </a:spcBef>
        <a:buFont typeface="Arial"/>
        <a:buChar char="–"/>
        <a:defRPr sz="2097" kern="1200">
          <a:solidFill>
            <a:schemeClr val="tx1"/>
          </a:solidFill>
          <a:latin typeface="+mn-lt"/>
          <a:ea typeface="+mn-ea"/>
          <a:cs typeface="+mn-cs"/>
        </a:defRPr>
      </a:lvl2pPr>
      <a:lvl3pPr marL="856114" indent="-171223" algn="l" defTabSz="342446" rtl="0" eaLnBrk="1" latinLnBrk="0" hangingPunct="1">
        <a:spcBef>
          <a:spcPct val="20000"/>
        </a:spcBef>
        <a:buFont typeface="Arial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3pPr>
      <a:lvl4pPr marL="1198559" indent="-171223" algn="l" defTabSz="342446" rtl="0" eaLnBrk="1" latinLnBrk="0" hangingPunct="1">
        <a:spcBef>
          <a:spcPct val="20000"/>
        </a:spcBef>
        <a:buFont typeface="Arial"/>
        <a:buChar char="–"/>
        <a:defRPr sz="1499" kern="1200">
          <a:solidFill>
            <a:schemeClr val="tx1"/>
          </a:solidFill>
          <a:latin typeface="+mn-lt"/>
          <a:ea typeface="+mn-ea"/>
          <a:cs typeface="+mn-cs"/>
        </a:defRPr>
      </a:lvl4pPr>
      <a:lvl5pPr marL="1541006" indent="-171223" algn="l" defTabSz="342446" rtl="0" eaLnBrk="1" latinLnBrk="0" hangingPunct="1">
        <a:spcBef>
          <a:spcPct val="20000"/>
        </a:spcBef>
        <a:buFont typeface="Arial"/>
        <a:buChar char="»"/>
        <a:defRPr sz="1499" kern="1200">
          <a:solidFill>
            <a:schemeClr val="tx1"/>
          </a:solidFill>
          <a:latin typeface="+mn-lt"/>
          <a:ea typeface="+mn-ea"/>
          <a:cs typeface="+mn-cs"/>
        </a:defRPr>
      </a:lvl5pPr>
      <a:lvl6pPr marL="1883450" indent="-171223" algn="l" defTabSz="342446" rtl="0" eaLnBrk="1" latinLnBrk="0" hangingPunct="1">
        <a:spcBef>
          <a:spcPct val="20000"/>
        </a:spcBef>
        <a:buFont typeface="Arial"/>
        <a:buChar char="•"/>
        <a:defRPr sz="1499" kern="1200">
          <a:solidFill>
            <a:schemeClr val="tx1"/>
          </a:solidFill>
          <a:latin typeface="+mn-lt"/>
          <a:ea typeface="+mn-ea"/>
          <a:cs typeface="+mn-cs"/>
        </a:defRPr>
      </a:lvl6pPr>
      <a:lvl7pPr marL="2225897" indent="-171223" algn="l" defTabSz="342446" rtl="0" eaLnBrk="1" latinLnBrk="0" hangingPunct="1">
        <a:spcBef>
          <a:spcPct val="20000"/>
        </a:spcBef>
        <a:buFont typeface="Arial"/>
        <a:buChar char="•"/>
        <a:defRPr sz="1499" kern="1200">
          <a:solidFill>
            <a:schemeClr val="tx1"/>
          </a:solidFill>
          <a:latin typeface="+mn-lt"/>
          <a:ea typeface="+mn-ea"/>
          <a:cs typeface="+mn-cs"/>
        </a:defRPr>
      </a:lvl7pPr>
      <a:lvl8pPr marL="2568341" indent="-171223" algn="l" defTabSz="342446" rtl="0" eaLnBrk="1" latinLnBrk="0" hangingPunct="1">
        <a:spcBef>
          <a:spcPct val="20000"/>
        </a:spcBef>
        <a:buFont typeface="Arial"/>
        <a:buChar char="•"/>
        <a:defRPr sz="1499" kern="1200">
          <a:solidFill>
            <a:schemeClr val="tx1"/>
          </a:solidFill>
          <a:latin typeface="+mn-lt"/>
          <a:ea typeface="+mn-ea"/>
          <a:cs typeface="+mn-cs"/>
        </a:defRPr>
      </a:lvl8pPr>
      <a:lvl9pPr marL="2910788" indent="-171223" algn="l" defTabSz="342446" rtl="0" eaLnBrk="1" latinLnBrk="0" hangingPunct="1">
        <a:spcBef>
          <a:spcPct val="20000"/>
        </a:spcBef>
        <a:buFont typeface="Arial"/>
        <a:buChar char="•"/>
        <a:defRPr sz="14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342446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1pPr>
      <a:lvl2pPr marL="342446" algn="l" defTabSz="342446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2pPr>
      <a:lvl3pPr marL="684891" algn="l" defTabSz="342446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3pPr>
      <a:lvl4pPr marL="1027337" algn="l" defTabSz="342446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4pPr>
      <a:lvl5pPr marL="1369782" algn="l" defTabSz="342446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5pPr>
      <a:lvl6pPr marL="1712228" algn="l" defTabSz="342446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6pPr>
      <a:lvl7pPr marL="2054673" algn="l" defTabSz="342446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7pPr>
      <a:lvl8pPr marL="2397119" algn="l" defTabSz="342446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8pPr>
      <a:lvl9pPr marL="2739564" algn="l" defTabSz="342446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cawe.eu/event/concawe-workshop-for-an-analytical-technology-exchange-to-meet-health-environmental-regulatory-challenges-for-uvcbs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521199" y="2010940"/>
            <a:ext cx="4264026" cy="1121621"/>
          </a:xfrm>
        </p:spPr>
        <p:txBody>
          <a:bodyPr/>
          <a:lstStyle/>
          <a:p>
            <a:r>
              <a:rPr lang="en-GB" dirty="0"/>
              <a:t>Concawe All-Constituent Challenge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8"/>
          </p:nvPr>
        </p:nvSpPr>
        <p:spPr>
          <a:xfrm>
            <a:off x="4521200" y="3797136"/>
            <a:ext cx="4264025" cy="299375"/>
          </a:xfrm>
        </p:spPr>
        <p:txBody>
          <a:bodyPr/>
          <a:lstStyle/>
          <a:p>
            <a:r>
              <a:rPr lang="en-GB" dirty="0"/>
              <a:t>Concawe UVCB workshop – 8</a:t>
            </a:r>
            <a:r>
              <a:rPr lang="en-GB" baseline="30000" dirty="0"/>
              <a:t>th</a:t>
            </a:r>
            <a:r>
              <a:rPr lang="en-GB" dirty="0"/>
              <a:t> November 2023 - Helsinki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20"/>
          </p:nvPr>
        </p:nvSpPr>
        <p:spPr>
          <a:xfrm>
            <a:off x="4521198" y="4186320"/>
            <a:ext cx="4264026" cy="269855"/>
          </a:xfrm>
        </p:spPr>
        <p:txBody>
          <a:bodyPr/>
          <a:lstStyle/>
          <a:p>
            <a:r>
              <a:rPr lang="en-GB" dirty="0"/>
              <a:t>Carol Banner</a:t>
            </a:r>
          </a:p>
        </p:txBody>
      </p:sp>
    </p:spTree>
    <p:extLst>
      <p:ext uri="{BB962C8B-B14F-4D97-AF65-F5344CB8AC3E}">
        <p14:creationId xmlns:p14="http://schemas.microsoft.com/office/powerpoint/2010/main" val="1741683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>
          <a:xfrm>
            <a:off x="395289" y="1164336"/>
            <a:ext cx="8389936" cy="3197716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/>
              <a:t>Determine specific analytical approaches that can most fully quantify constituents/constituent groups of petroleum UVCB substances with carbon range &gt;C30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/>
              <a:t>Identify constituents that fill data gaps of potential biodegradation and bioaccumulation and human toxicology interest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/>
              <a:t>Provide information regarding the limits of analysis of petroleum </a:t>
            </a:r>
            <a:r>
              <a:rPr lang="en-GB" sz="1400"/>
              <a:t>UVCB substance constituents</a:t>
            </a:r>
            <a:endParaRPr lang="en-GB" sz="1400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2"/>
          </p:nvPr>
        </p:nvSpPr>
        <p:spPr>
          <a:xfrm>
            <a:off x="395289" y="178332"/>
            <a:ext cx="8389935" cy="535909"/>
          </a:xfrm>
        </p:spPr>
        <p:txBody>
          <a:bodyPr/>
          <a:lstStyle/>
          <a:p>
            <a:r>
              <a:rPr lang="en-GB" dirty="0"/>
              <a:t>Objectives</a:t>
            </a:r>
          </a:p>
          <a:p>
            <a:endParaRPr lang="en-GB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>
          <a:xfrm>
            <a:off x="395609" y="4425803"/>
            <a:ext cx="8394933" cy="183328"/>
          </a:xfrm>
        </p:spPr>
        <p:txBody>
          <a:bodyPr/>
          <a:lstStyle/>
          <a:p>
            <a:r>
              <a:rPr lang="en-GB" dirty="0"/>
              <a:t>Reference box for additional comments</a:t>
            </a:r>
          </a:p>
        </p:txBody>
      </p:sp>
    </p:spTree>
    <p:extLst>
      <p:ext uri="{BB962C8B-B14F-4D97-AF65-F5344CB8AC3E}">
        <p14:creationId xmlns:p14="http://schemas.microsoft.com/office/powerpoint/2010/main" val="540356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0D5398F-5345-49CD-A710-11F309F1EA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Analytical laboratories will be invited to analyse using technology of their choice the same set of hydrocarbon </a:t>
            </a:r>
            <a:r>
              <a:rPr lang="en-GB" sz="1200" b="1" dirty="0">
                <a:solidFill>
                  <a:srgbClr val="00B050"/>
                </a:solidFill>
              </a:rPr>
              <a:t>petroleum </a:t>
            </a:r>
            <a:r>
              <a:rPr lang="en-GB" dirty="0"/>
              <a:t>substance samples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Gas oil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Residual aromatic extract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Lubricant base oil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Paraffin wax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Heavy vacuum oil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Bitumen</a:t>
            </a:r>
          </a:p>
          <a:p>
            <a:endParaRPr lang="en-GB" dirty="0"/>
          </a:p>
          <a:p>
            <a:r>
              <a:rPr lang="en-GB" dirty="0"/>
              <a:t>And provide as much qualitative and quantitative information about constituents in these samples as possible.</a:t>
            </a:r>
          </a:p>
          <a:p>
            <a:endParaRPr lang="en-GB" dirty="0"/>
          </a:p>
          <a:p>
            <a:r>
              <a:rPr lang="en-GB" dirty="0"/>
              <a:t>Data from each analytical laboratory will be collated by Concawe to assess how well current technologies meet the requirements to support hazard assessment.</a:t>
            </a:r>
          </a:p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052FB2-48C7-46E7-BF27-DD906C1ABFE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GB" dirty="0"/>
              <a:t>Method</a:t>
            </a:r>
          </a:p>
        </p:txBody>
      </p:sp>
    </p:spTree>
    <p:extLst>
      <p:ext uri="{BB962C8B-B14F-4D97-AF65-F5344CB8AC3E}">
        <p14:creationId xmlns:p14="http://schemas.microsoft.com/office/powerpoint/2010/main" val="3898504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6FFBB-F378-40DC-B972-BE3B1C45941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83894" y="28544"/>
            <a:ext cx="8716317" cy="332836"/>
          </a:xfrm>
        </p:spPr>
        <p:txBody>
          <a:bodyPr/>
          <a:lstStyle/>
          <a:p>
            <a:r>
              <a:rPr lang="en-GB" sz="2400" dirty="0"/>
              <a:t>Analytical capabilities at the workshop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BF8F2BC7-4F67-4164-B30A-828D6F33F00E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442620878"/>
              </p:ext>
            </p:extLst>
          </p:nvPr>
        </p:nvGraphicFramePr>
        <p:xfrm>
          <a:off x="583893" y="432783"/>
          <a:ext cx="8162073" cy="41408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1379">
                  <a:extLst>
                    <a:ext uri="{9D8B030D-6E8A-4147-A177-3AD203B41FA5}">
                      <a16:colId xmlns:a16="http://schemas.microsoft.com/office/drawing/2014/main" val="2882226783"/>
                    </a:ext>
                  </a:extLst>
                </a:gridCol>
                <a:gridCol w="2091379">
                  <a:extLst>
                    <a:ext uri="{9D8B030D-6E8A-4147-A177-3AD203B41FA5}">
                      <a16:colId xmlns:a16="http://schemas.microsoft.com/office/drawing/2014/main" val="1004875486"/>
                    </a:ext>
                  </a:extLst>
                </a:gridCol>
                <a:gridCol w="3979315">
                  <a:extLst>
                    <a:ext uri="{9D8B030D-6E8A-4147-A177-3AD203B41FA5}">
                      <a16:colId xmlns:a16="http://schemas.microsoft.com/office/drawing/2014/main" val="4049717720"/>
                    </a:ext>
                  </a:extLst>
                </a:gridCol>
              </a:tblGrid>
              <a:tr h="448957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Laboratory</a:t>
                      </a:r>
                      <a:endParaRPr lang="en-BE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Presenter</a:t>
                      </a:r>
                      <a:endParaRPr lang="en-BE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Technology</a:t>
                      </a:r>
                      <a:endParaRPr lang="en-BE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86362340"/>
                  </a:ext>
                </a:extLst>
              </a:tr>
              <a:tr h="402774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Biochemical Institute for Environmental Carcinogens (BIU)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Albrecht Seidel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34244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solidFill>
                            <a:schemeClr val="tx2"/>
                          </a:solidFill>
                        </a:rPr>
                        <a:t>Polycyclic Aromatic Hydrocarbons (PAH) by GC/MS</a:t>
                      </a:r>
                      <a:endParaRPr lang="en-BE" sz="9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672422"/>
                  </a:ext>
                </a:extLst>
              </a:tr>
              <a:tr h="31568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Glasgow University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Caroline </a:t>
                      </a:r>
                      <a:r>
                        <a:rPr lang="en-GB" sz="900" b="1" i="0" u="none" strike="noStrike" dirty="0" err="1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Gauchotte</a:t>
                      </a:r>
                      <a:r>
                        <a:rPr lang="en-GB" sz="9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-Lindsay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34244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2-dimensional gas chromatography (</a:t>
                      </a:r>
                      <a:r>
                        <a:rPr lang="en-GB" sz="900" b="0" i="0" u="none" strike="noStrike" kern="120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GCxGC</a:t>
                      </a:r>
                      <a:r>
                        <a:rPr lang="en-GB" sz="9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)-TOF MS</a:t>
                      </a:r>
                      <a:endParaRPr lang="en-BE" sz="900" b="0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339910"/>
                  </a:ext>
                </a:extLst>
              </a:tr>
              <a:tr h="324930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chemeClr val="tx2"/>
                          </a:solidFill>
                          <a:latin typeface="+mn-lt"/>
                        </a:rPr>
                        <a:t>Intertek (ITS) UK</a:t>
                      </a:r>
                      <a:endParaRPr lang="en-BE" sz="900" b="1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chemeClr val="tx2"/>
                          </a:solidFill>
                          <a:latin typeface="+mn-lt"/>
                        </a:rPr>
                        <a:t>Liam Mills</a:t>
                      </a:r>
                      <a:endParaRPr lang="en-BE" sz="900" b="1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chemeClr val="tx2"/>
                          </a:solidFill>
                        </a:rPr>
                        <a:t>Field desorption time-of-flight mass spectrometry (FD-TOFMS)</a:t>
                      </a:r>
                      <a:endParaRPr lang="en-BE" sz="9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8672762"/>
                  </a:ext>
                </a:extLst>
              </a:tr>
              <a:tr h="318641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chemeClr val="tx2"/>
                          </a:solidFill>
                          <a:latin typeface="+mn-lt"/>
                        </a:rPr>
                        <a:t>JPEC Japan</a:t>
                      </a:r>
                      <a:endParaRPr lang="en-BE" sz="900" b="1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chemeClr val="tx2"/>
                          </a:solidFill>
                          <a:latin typeface="+mn-lt"/>
                        </a:rPr>
                        <a:t>Jun Akimoto</a:t>
                      </a:r>
                      <a:endParaRPr lang="en-BE" sz="900" b="1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chemeClr val="tx2"/>
                          </a:solidFill>
                        </a:rPr>
                        <a:t>Fourier-transform ion cyclotron resonance (FTICR) – mass spectrometry</a:t>
                      </a:r>
                      <a:endParaRPr lang="en-BE" sz="9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5988254"/>
                  </a:ext>
                </a:extLst>
              </a:tr>
              <a:tr h="36646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Lommatzsch and Säger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Martin </a:t>
                      </a:r>
                      <a:r>
                        <a:rPr lang="en-GB" sz="900" b="1" i="0" u="none" strike="noStrike" dirty="0" err="1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Lommatzsch</a:t>
                      </a:r>
                      <a:endParaRPr lang="en-GB" sz="900" b="1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chemeClr val="tx2"/>
                          </a:solidFill>
                        </a:rPr>
                        <a:t>GCxGC and HPLC-GC</a:t>
                      </a:r>
                      <a:endParaRPr lang="en-BE" sz="9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1835479"/>
                  </a:ext>
                </a:extLst>
              </a:tr>
              <a:tr h="31590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Plymouth University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Paul Sutton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34244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solidFill>
                            <a:schemeClr val="tx2"/>
                          </a:solidFill>
                        </a:rPr>
                        <a:t>Range of chromatography/MS</a:t>
                      </a:r>
                      <a:endParaRPr lang="en-BE" sz="9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796714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SGS Germany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Thomas </a:t>
                      </a:r>
                      <a:r>
                        <a:rPr lang="en-GB" sz="900" b="1" i="0" u="none" strike="noStrike" kern="120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Küttler</a:t>
                      </a:r>
                      <a:endParaRPr lang="en-GB" sz="900" b="1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chemeClr val="tx2"/>
                          </a:solidFill>
                        </a:rPr>
                        <a:t>Derivatisation QTOF-MS, </a:t>
                      </a:r>
                      <a:r>
                        <a:rPr lang="en-GB" sz="900" dirty="0" err="1">
                          <a:solidFill>
                            <a:schemeClr val="tx2"/>
                          </a:solidFill>
                        </a:rPr>
                        <a:t>GCxGC</a:t>
                      </a:r>
                      <a:r>
                        <a:rPr lang="en-GB" sz="900" dirty="0">
                          <a:solidFill>
                            <a:schemeClr val="tx2"/>
                          </a:solidFill>
                        </a:rPr>
                        <a:t> FID</a:t>
                      </a:r>
                      <a:endParaRPr lang="en-BE" sz="9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839095"/>
                  </a:ext>
                </a:extLst>
              </a:tr>
              <a:tr h="28027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SINTEF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Lisbet Sørensen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34244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solidFill>
                            <a:schemeClr val="tx2"/>
                          </a:solidFill>
                        </a:rPr>
                        <a:t>Fourier-transform ion cyclotron resonance (FTICR) – mass spectrometry</a:t>
                      </a:r>
                      <a:endParaRPr lang="en-BE" sz="9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3305148"/>
                  </a:ext>
                </a:extLst>
              </a:tr>
              <a:tr h="350967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chemeClr val="tx2"/>
                          </a:solidFill>
                          <a:latin typeface="+mn-lt"/>
                        </a:rPr>
                        <a:t>Texas A&amp;M University</a:t>
                      </a:r>
                      <a:endParaRPr lang="en-BE" sz="900" b="1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chemeClr val="tx2"/>
                          </a:solidFill>
                          <a:latin typeface="+mn-lt"/>
                        </a:rPr>
                        <a:t>Ivan Rusyn</a:t>
                      </a:r>
                      <a:endParaRPr lang="en-BE" sz="900" b="1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34244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solidFill>
                            <a:schemeClr val="tx2"/>
                          </a:solidFill>
                        </a:rPr>
                        <a:t>Ion Mobility Mass Spectrometry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7363066"/>
                  </a:ext>
                </a:extLst>
              </a:tr>
              <a:tr h="323939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chemeClr val="tx2"/>
                          </a:solidFill>
                          <a:latin typeface="+mn-lt"/>
                        </a:rPr>
                        <a:t>University of Southampton</a:t>
                      </a:r>
                      <a:endParaRPr lang="en-BE" sz="900" b="1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chemeClr val="tx2"/>
                          </a:solidFill>
                          <a:latin typeface="+mn-lt"/>
                        </a:rPr>
                        <a:t>John Langley</a:t>
                      </a:r>
                      <a:endParaRPr lang="en-BE" sz="900" b="1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34244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solidFill>
                            <a:schemeClr val="tx2"/>
                          </a:solidFill>
                        </a:rPr>
                        <a:t>Supercritical fluid chromatography (SFC)-MS, HPLC-MS, </a:t>
                      </a:r>
                      <a:r>
                        <a:rPr lang="en-GB" sz="900" dirty="0" err="1">
                          <a:solidFill>
                            <a:schemeClr val="tx2"/>
                          </a:solidFill>
                        </a:rPr>
                        <a:t>GCxGC</a:t>
                      </a:r>
                      <a:r>
                        <a:rPr lang="en-GB" sz="900">
                          <a:solidFill>
                            <a:schemeClr val="tx2"/>
                          </a:solidFill>
                        </a:rPr>
                        <a:t>-MS</a:t>
                      </a:r>
                      <a:endParaRPr lang="en-GB" sz="9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3978416"/>
                  </a:ext>
                </a:extLst>
              </a:tr>
              <a:tr h="25901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University of Warwick</a:t>
                      </a:r>
                    </a:p>
                    <a:p>
                      <a:pPr algn="ctr" fontAlgn="ctr"/>
                      <a:endParaRPr lang="en-GB" sz="900" b="1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Mark Barrow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34244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solidFill>
                            <a:schemeClr val="tx2"/>
                          </a:solidFill>
                        </a:rPr>
                        <a:t>Fourier-transform ion cyclotron resonance (FTICR) – mass spectrometry</a:t>
                      </a:r>
                    </a:p>
                    <a:p>
                      <a:pPr marL="0" marR="0" lvl="0" indent="0" algn="ctr" defTabSz="34244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BE" sz="9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71629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8474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AF301EC5-F1A5-46B9-A877-F58B1164DA03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5244241" y="1118285"/>
            <a:ext cx="2410349" cy="2811692"/>
          </a:xfr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C1E7B4-3B45-4532-AED5-9EC00FB205C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fr-BE" dirty="0"/>
              <a:t>To </a:t>
            </a:r>
            <a:r>
              <a:rPr lang="fr-BE" dirty="0" err="1"/>
              <a:t>review</a:t>
            </a:r>
            <a:r>
              <a:rPr lang="fr-BE" dirty="0"/>
              <a:t> Posters online</a:t>
            </a:r>
            <a:endParaRPr lang="en-BE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1E1EC96-817E-4641-AD38-8C48CF409DEB}"/>
              </a:ext>
            </a:extLst>
          </p:cNvPr>
          <p:cNvSpPr txBox="1"/>
          <p:nvPr/>
        </p:nvSpPr>
        <p:spPr>
          <a:xfrm>
            <a:off x="395289" y="1118285"/>
            <a:ext cx="4333467" cy="3093154"/>
          </a:xfrm>
          <a:prstGeom prst="rect">
            <a:avLst/>
          </a:prstGeom>
          <a:noFill/>
        </p:spPr>
        <p:txBody>
          <a:bodyPr wrap="square" lIns="0" tIns="0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BE" dirty="0">
                <a:solidFill>
                  <a:schemeClr val="accent1"/>
                </a:solidFill>
              </a:rPr>
              <a:t>Go to </a:t>
            </a:r>
            <a:r>
              <a:rPr lang="fr-BE" dirty="0">
                <a:hlinkClick r:id="rId3"/>
              </a:rPr>
              <a:t>https://www.concawe.eu/event/concawe-workshop-for-an-analytical-technology-exchange-to-meet-health-environmental-regulatory-challenges-for-uvcbs/</a:t>
            </a:r>
            <a:endParaRPr lang="fr-BE" dirty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fr-BE" dirty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BE" dirty="0">
                <a:solidFill>
                  <a:schemeClr val="accent1"/>
                </a:solidFill>
              </a:rPr>
              <a:t>or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fr-BE" dirty="0">
              <a:solidFill>
                <a:schemeClr val="accent1"/>
              </a:solidFill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BE" dirty="0">
                <a:solidFill>
                  <a:schemeClr val="accent1"/>
                </a:solidFill>
              </a:rPr>
              <a:t>Scan the QR code and click on </a:t>
            </a:r>
            <a:r>
              <a:rPr lang="fr-BE" dirty="0" err="1">
                <a:solidFill>
                  <a:schemeClr val="accent1"/>
                </a:solidFill>
              </a:rPr>
              <a:t>Analytical</a:t>
            </a:r>
            <a:r>
              <a:rPr lang="fr-BE" dirty="0">
                <a:solidFill>
                  <a:schemeClr val="accent1"/>
                </a:solidFill>
              </a:rPr>
              <a:t> </a:t>
            </a:r>
            <a:r>
              <a:rPr lang="fr-BE" dirty="0" err="1">
                <a:solidFill>
                  <a:schemeClr val="accent1"/>
                </a:solidFill>
              </a:rPr>
              <a:t>laboratories</a:t>
            </a:r>
            <a:r>
              <a:rPr lang="fr-BE" dirty="0">
                <a:solidFill>
                  <a:schemeClr val="accent1"/>
                </a:solidFill>
              </a:rPr>
              <a:t> to </a:t>
            </a:r>
            <a:r>
              <a:rPr lang="fr-BE" dirty="0" err="1">
                <a:solidFill>
                  <a:schemeClr val="accent1"/>
                </a:solidFill>
              </a:rPr>
              <a:t>review</a:t>
            </a:r>
            <a:r>
              <a:rPr lang="fr-BE" dirty="0">
                <a:solidFill>
                  <a:schemeClr val="accent1"/>
                </a:solidFill>
              </a:rPr>
              <a:t> the posters</a:t>
            </a:r>
            <a:endParaRPr lang="en-BE" dirty="0" err="1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658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09E748B-F7DE-47BA-A7EB-610B784A837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47B0A-1B2F-40B7-AD17-C6EACE1D03F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GB" dirty="0"/>
              <a:t>Regulatory challenge session output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D540C8-506B-422A-B564-B14025668B6E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GB" dirty="0"/>
              <a:t>To be considered when reviewing posters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756DA9-83A1-422C-BDA9-8CBD1841B86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507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4845635" y="3274377"/>
            <a:ext cx="3839006" cy="211448"/>
          </a:xfrm>
        </p:spPr>
        <p:txBody>
          <a:bodyPr/>
          <a:lstStyle/>
          <a:p>
            <a:r>
              <a:rPr lang="en-GB" dirty="0"/>
              <a:t>Carol Banner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1"/>
          </p:nvPr>
        </p:nvSpPr>
        <p:spPr>
          <a:xfrm>
            <a:off x="4842043" y="3500636"/>
            <a:ext cx="3842598" cy="211448"/>
          </a:xfrm>
        </p:spPr>
        <p:txBody>
          <a:bodyPr/>
          <a:lstStyle/>
          <a:p>
            <a:r>
              <a:rPr lang="en-GB"/>
              <a:t>carol.banner@</a:t>
            </a:r>
            <a:r>
              <a:rPr lang="en-GB" dirty="0"/>
              <a:t>concawe.eu</a:t>
            </a:r>
          </a:p>
        </p:txBody>
      </p:sp>
    </p:spTree>
    <p:extLst>
      <p:ext uri="{BB962C8B-B14F-4D97-AF65-F5344CB8AC3E}">
        <p14:creationId xmlns:p14="http://schemas.microsoft.com/office/powerpoint/2010/main" val="1048100941"/>
      </p:ext>
    </p:extLst>
  </p:cSld>
  <p:clrMapOvr>
    <a:masterClrMapping/>
  </p:clrMapOvr>
</p:sld>
</file>

<file path=ppt/theme/theme1.xml><?xml version="1.0" encoding="utf-8"?>
<a:theme xmlns:a="http://schemas.openxmlformats.org/drawingml/2006/main" name="CONCAWE_raffinerie">
  <a:themeElements>
    <a:clrScheme name="CONCAWE">
      <a:dk1>
        <a:srgbClr val="A7A8AA"/>
      </a:dk1>
      <a:lt1>
        <a:srgbClr val="FFFFFF"/>
      </a:lt1>
      <a:dk2>
        <a:srgbClr val="141313"/>
      </a:dk2>
      <a:lt2>
        <a:srgbClr val="E6E6E6"/>
      </a:lt2>
      <a:accent1>
        <a:srgbClr val="005587"/>
      </a:accent1>
      <a:accent2>
        <a:srgbClr val="0076A2"/>
      </a:accent2>
      <a:accent3>
        <a:srgbClr val="6399AE"/>
      </a:accent3>
      <a:accent4>
        <a:srgbClr val="C4D600"/>
      </a:accent4>
      <a:accent5>
        <a:srgbClr val="ED8B00"/>
      </a:accent5>
      <a:accent6>
        <a:srgbClr val="FFC72C"/>
      </a:accent6>
      <a:hlink>
        <a:srgbClr val="0076A8"/>
      </a:hlink>
      <a:folHlink>
        <a:srgbClr val="423B37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tlCol="0">
        <a:spAutoFit/>
      </a:bodyPr>
      <a:lstStyle>
        <a:defPPr marL="0" marR="0" indent="0" algn="l" defTabSz="457200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2023_CCW_PPT" id="{E11B0E61-DE57-4D47-BFC7-344D92380796}" vid="{752B8D8B-276B-F948-A728-34625B68F5FD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d213951-0bc2-4efa-a2e7-6c94c3eeb862">EFMA-133926548-781</_dlc_DocId>
    <_dlc_DocIdUrl xmlns="6d213951-0bc2-4efa-a2e7-6c94c3eeb862">
      <Url>https://extranet.fuelmanufacturers.eu/Fuel-Manufacturers/reachepra/rpsmg/_layouts/15/DocIdRedir.aspx?ID=EFMA-133926548-781</Url>
      <Description>EFMA-133926548-781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6EB2E8182E0E44BEECDF72274F8E03" ma:contentTypeVersion="5" ma:contentTypeDescription="Create a new document." ma:contentTypeScope="" ma:versionID="8ee248da7f8fe7252ba888c9f6e5f90a">
  <xsd:schema xmlns:xsd="http://www.w3.org/2001/XMLSchema" xmlns:xs="http://www.w3.org/2001/XMLSchema" xmlns:p="http://schemas.microsoft.com/office/2006/metadata/properties" xmlns:ns2="6d213951-0bc2-4efa-a2e7-6c94c3eeb862" xmlns:ns3="0ed1ceab-2a78-4f36-8dd3-5f559e778f1c" targetNamespace="http://schemas.microsoft.com/office/2006/metadata/properties" ma:root="true" ma:fieldsID="e9864a01a6a6ad67298f343296e4960d" ns2:_="" ns3:_="">
    <xsd:import namespace="6d213951-0bc2-4efa-a2e7-6c94c3eeb862"/>
    <xsd:import namespace="0ed1ceab-2a78-4f36-8dd3-5f559e778f1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213951-0bc2-4efa-a2e7-6c94c3eeb86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d1ceab-2a78-4f36-8dd3-5f559e778f1c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1B8C7CA-8E2D-424B-8D1A-AC339932D76E}">
  <ds:schemaRefs>
    <ds:schemaRef ds:uri="http://schemas.microsoft.com/office/2006/metadata/properties"/>
    <ds:schemaRef ds:uri="http://schemas.microsoft.com/office/infopath/2007/PartnerControls"/>
    <ds:schemaRef ds:uri="6d213951-0bc2-4efa-a2e7-6c94c3eeb862"/>
  </ds:schemaRefs>
</ds:datastoreItem>
</file>

<file path=customXml/itemProps2.xml><?xml version="1.0" encoding="utf-8"?>
<ds:datastoreItem xmlns:ds="http://schemas.openxmlformats.org/officeDocument/2006/customXml" ds:itemID="{49843791-38CD-41C7-AFE2-362860D9370A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EFDB57AB-C2DB-4DC8-B1FA-EB85AEC968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213951-0bc2-4efa-a2e7-6c94c3eeb862"/>
    <ds:schemaRef ds:uri="0ed1ceab-2a78-4f36-8dd3-5f559e778f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8C9E6014-9E78-4011-9B90-C5FD1C981D9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2023 Concawe Template</Template>
  <TotalTime>292</TotalTime>
  <Words>345</Words>
  <Application>Microsoft Office PowerPoint</Application>
  <PresentationFormat>On-screen Show (16:9)</PresentationFormat>
  <Paragraphs>67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Helvetica</vt:lpstr>
      <vt:lpstr>NimbusSan</vt:lpstr>
      <vt:lpstr>Trebuchet MS</vt:lpstr>
      <vt:lpstr>CONCAWE_raffinerie</vt:lpstr>
      <vt:lpstr>Concawe All-Constituent Challenge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presentation here</dc:title>
  <dc:creator>Banner Carol</dc:creator>
  <cp:lastModifiedBy>Banner Carol</cp:lastModifiedBy>
  <cp:revision>8</cp:revision>
  <cp:lastPrinted>2018-01-23T14:18:18Z</cp:lastPrinted>
  <dcterms:created xsi:type="dcterms:W3CDTF">2023-10-11T06:32:46Z</dcterms:created>
  <dcterms:modified xsi:type="dcterms:W3CDTF">2023-11-03T13:09:56Z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0x010100336EB2E8182E0E44BEECDF72274F8E03</vt:lpwstr>
  </property>
  <property fmtid="{D5CDD505-2E9C-101B-9397-08002B2CF9AE}" pid="3" name="_dlc_DocIdItemGuid">
    <vt:lpwstr>d2ba88f9-febe-4fca-9332-ed538536bcbb</vt:lpwstr>
  </property>
</Properties>
</file>