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16" r:id="rId2"/>
  </p:sldMasterIdLst>
  <p:notesMasterIdLst>
    <p:notesMasterId r:id="rId36"/>
  </p:notesMasterIdLst>
  <p:handoutMasterIdLst>
    <p:handoutMasterId r:id="rId37"/>
  </p:handoutMasterIdLst>
  <p:sldIdLst>
    <p:sldId id="1044" r:id="rId3"/>
    <p:sldId id="1048" r:id="rId4"/>
    <p:sldId id="1049" r:id="rId5"/>
    <p:sldId id="1050" r:id="rId6"/>
    <p:sldId id="1051" r:id="rId7"/>
    <p:sldId id="1052" r:id="rId8"/>
    <p:sldId id="1053" r:id="rId9"/>
    <p:sldId id="1054" r:id="rId10"/>
    <p:sldId id="1056" r:id="rId11"/>
    <p:sldId id="1057" r:id="rId12"/>
    <p:sldId id="1058" r:id="rId13"/>
    <p:sldId id="1059" r:id="rId14"/>
    <p:sldId id="1060" r:id="rId15"/>
    <p:sldId id="1061" r:id="rId16"/>
    <p:sldId id="1062" r:id="rId17"/>
    <p:sldId id="323" r:id="rId18"/>
    <p:sldId id="1045" r:id="rId19"/>
    <p:sldId id="1014" r:id="rId20"/>
    <p:sldId id="842" r:id="rId21"/>
    <p:sldId id="927" r:id="rId22"/>
    <p:sldId id="969" r:id="rId23"/>
    <p:sldId id="928" r:id="rId24"/>
    <p:sldId id="1017" r:id="rId25"/>
    <p:sldId id="1021" r:id="rId26"/>
    <p:sldId id="962" r:id="rId27"/>
    <p:sldId id="972" r:id="rId28"/>
    <p:sldId id="1039" r:id="rId29"/>
    <p:sldId id="1038" r:id="rId30"/>
    <p:sldId id="1055" r:id="rId31"/>
    <p:sldId id="989" r:id="rId32"/>
    <p:sldId id="961" r:id="rId33"/>
    <p:sldId id="1027" r:id="rId34"/>
    <p:sldId id="951" r:id="rId35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5364D3D-1DB5-418A-91AE-06222938BD49}">
          <p14:sldIdLst>
            <p14:sldId id="1044"/>
            <p14:sldId id="1048"/>
            <p14:sldId id="1049"/>
            <p14:sldId id="1050"/>
            <p14:sldId id="1051"/>
            <p14:sldId id="1052"/>
            <p14:sldId id="1053"/>
            <p14:sldId id="1054"/>
            <p14:sldId id="1056"/>
            <p14:sldId id="1057"/>
            <p14:sldId id="1058"/>
            <p14:sldId id="1059"/>
            <p14:sldId id="1060"/>
            <p14:sldId id="1061"/>
            <p14:sldId id="1062"/>
            <p14:sldId id="323"/>
            <p14:sldId id="1045"/>
            <p14:sldId id="1014"/>
            <p14:sldId id="842"/>
            <p14:sldId id="927"/>
            <p14:sldId id="969"/>
            <p14:sldId id="928"/>
            <p14:sldId id="1017"/>
            <p14:sldId id="1021"/>
            <p14:sldId id="962"/>
            <p14:sldId id="972"/>
            <p14:sldId id="1039"/>
            <p14:sldId id="1038"/>
            <p14:sldId id="1055"/>
            <p14:sldId id="989"/>
            <p14:sldId id="961"/>
            <p14:sldId id="1027"/>
            <p14:sldId id="9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XU Boyang" initials="XB" lastIdx="1" clrIdx="4">
    <p:extLst>
      <p:ext uri="{19B8F6BF-5375-455C-9EA6-DF929625EA0E}">
        <p15:presenceInfo xmlns:p15="http://schemas.microsoft.com/office/powerpoint/2012/main" userId="S::boyang.xu@ifpen.fr::e0871a27-b87f-42b6-b860-d47439ecb8a6" providerId="AD"/>
      </p:ext>
    </p:extLst>
  </p:cmAuthor>
  <p:cmAuthor id="3" name="BURLOT-FERRE Nadine" initials="BN" lastIdx="22" clrIdx="0"/>
  <p:cmAuthor id="4" name="QUIGNARD Alain" initials="QA" lastIdx="3" clrIdx="1"/>
  <p:cmAuthor id="5" name="FORTUNE Jean Fritz" initials="FJF" lastIdx="1" clrIdx="2"/>
  <p:cmAuthor id="6" name="MATRAT Mickael" initials="MM" lastIdx="1" clrIdx="3">
    <p:extLst>
      <p:ext uri="{19B8F6BF-5375-455C-9EA6-DF929625EA0E}">
        <p15:presenceInfo xmlns:p15="http://schemas.microsoft.com/office/powerpoint/2012/main" userId="S::mickael.matrat@ifpen.fr::000cfd52-1733-491d-aa7a-b03bdc523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A9D18E"/>
    <a:srgbClr val="ED7D31"/>
    <a:srgbClr val="80197F"/>
    <a:srgbClr val="70AD47"/>
    <a:srgbClr val="A420A4"/>
    <a:srgbClr val="FFFFFF"/>
    <a:srgbClr val="A405A4"/>
    <a:srgbClr val="888888"/>
    <a:srgbClr val="006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26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442"/>
    </p:cViewPr>
  </p:sorterViewPr>
  <p:notesViewPr>
    <p:cSldViewPr snapToGrid="0">
      <p:cViewPr varScale="1">
        <p:scale>
          <a:sx n="58" d="100"/>
          <a:sy n="58" d="100"/>
        </p:scale>
        <p:origin x="3326" y="4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VBOXSVR\Linux-work\Documents\vyc42-101_CONCAWE2022\103_WP3-blend-opt-with-additives\plot-res_WP2&amp;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VBOXSVR\Linux-work\Documents\vyc42-101_CONCAWE2022\103_WP3-blend-opt-with-additives\plot-res_WP2&amp;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VBOXSVR\Linux-work\Documents\vyc42-101_CONCAWE2022\103_WP3-blend-opt-with-additives\plot-res_WP2&amp;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VBOXSVR\Linux-work\Documents\vyc42-101_CONCAWE2022\103_WP3-blend-opt-with-additives\plot-res_WP2&amp;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VBOXSVR\Linux-work\Documents\vyc42-101_CONCAWE2022\103_WP3-blend-opt-with-additives\plot-res_WP2&amp;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VBOXSVR\Linux-work\Documents\vyc42-101_CONCAWE2022\103_WP3-blend-opt-with-additives\plot-res_WP2&amp;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Hydrotreatment Product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00334517008904"/>
          <c:y val="0.18300614777453858"/>
          <c:w val="0.65829077247696977"/>
          <c:h val="0.643615487393423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'WP2-EU'!$D$2</c:f>
              <c:strCache>
                <c:ptCount val="1"/>
                <c:pt idx="0">
                  <c:v>EN590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'WP2-EU'!$C$3:$C$7</c:f>
              <c:strCache>
                <c:ptCount val="5"/>
                <c:pt idx="0">
                  <c:v>HDT EC (Worst)</c:v>
                </c:pt>
                <c:pt idx="1">
                  <c:v>HDT EC (Best)</c:v>
                </c:pt>
                <c:pt idx="2">
                  <c:v>HDT WCO (Worst)</c:v>
                </c:pt>
                <c:pt idx="3">
                  <c:v>HDT WCO (Best)</c:v>
                </c:pt>
                <c:pt idx="4">
                  <c:v>White Diesel (WCO)</c:v>
                </c:pt>
              </c:strCache>
            </c:strRef>
          </c:cat>
          <c:val>
            <c:numRef>
              <c:f>'WP2-EU'!$D$3:$D$7</c:f>
              <c:numCache>
                <c:formatCode>General</c:formatCode>
                <c:ptCount val="5"/>
                <c:pt idx="0">
                  <c:v>6.8999999999999999E-3</c:v>
                </c:pt>
                <c:pt idx="1">
                  <c:v>0.24529999999999999</c:v>
                </c:pt>
                <c:pt idx="2">
                  <c:v>0</c:v>
                </c:pt>
                <c:pt idx="3">
                  <c:v>0.20050000000000001</c:v>
                </c:pt>
                <c:pt idx="4">
                  <c:v>7.4999999999999997E-3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E-4514-A1CB-1F9214413F9E}"/>
            </c:ext>
          </c:extLst>
        </c:ser>
        <c:ser>
          <c:idx val="1"/>
          <c:order val="1"/>
          <c:tx>
            <c:strRef>
              <c:f>'WP2-EU'!$E$2</c:f>
              <c:strCache>
                <c:ptCount val="1"/>
                <c:pt idx="0">
                  <c:v>EN590-extented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'WP2-EU'!$C$3:$C$7</c:f>
              <c:strCache>
                <c:ptCount val="5"/>
                <c:pt idx="0">
                  <c:v>HDT EC (Worst)</c:v>
                </c:pt>
                <c:pt idx="1">
                  <c:v>HDT EC (Best)</c:v>
                </c:pt>
                <c:pt idx="2">
                  <c:v>HDT WCO (Worst)</c:v>
                </c:pt>
                <c:pt idx="3">
                  <c:v>HDT WCO (Best)</c:v>
                </c:pt>
                <c:pt idx="4">
                  <c:v>White Diesel (WCO)</c:v>
                </c:pt>
              </c:strCache>
            </c:strRef>
          </c:cat>
          <c:val>
            <c:numRef>
              <c:f>'WP2-EU'!$E$3:$E$7</c:f>
              <c:numCache>
                <c:formatCode>General</c:formatCode>
                <c:ptCount val="5"/>
                <c:pt idx="0">
                  <c:v>6.8999999999999999E-3</c:v>
                </c:pt>
                <c:pt idx="1">
                  <c:v>1</c:v>
                </c:pt>
                <c:pt idx="2">
                  <c:v>0</c:v>
                </c:pt>
                <c:pt idx="3">
                  <c:v>0.20050000000000001</c:v>
                </c:pt>
                <c:pt idx="4">
                  <c:v>7.4999999999999997E-3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E-4514-A1CB-1F9214413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912816"/>
        <c:axId val="593912160"/>
      </c:barChart>
      <c:catAx>
        <c:axId val="59391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2160"/>
        <c:crosses val="autoZero"/>
        <c:auto val="1"/>
        <c:lblAlgn val="ctr"/>
        <c:lblOffset val="100"/>
        <c:noMultiLvlLbl val="0"/>
      </c:catAx>
      <c:valAx>
        <c:axId val="5939121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Fischer-</a:t>
            </a:r>
            <a:r>
              <a:rPr lang="en-US" sz="1800" b="1" dirty="0" err="1"/>
              <a:t>Tropsch</a:t>
            </a:r>
            <a:r>
              <a:rPr lang="en-US" sz="1800" b="1" dirty="0"/>
              <a:t> Product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31784696513919"/>
          <c:y val="0.22728359937291431"/>
          <c:w val="0.65801222536577275"/>
          <c:h val="0.478857175991162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'WP2-EU'!$D$9</c:f>
              <c:strCache>
                <c:ptCount val="1"/>
                <c:pt idx="0">
                  <c:v>EN590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'WP2-EU'!$C$10:$C$11</c:f>
              <c:strCache>
                <c:ptCount val="2"/>
                <c:pt idx="0">
                  <c:v>FT (Worst)</c:v>
                </c:pt>
                <c:pt idx="1">
                  <c:v>FT (Best)</c:v>
                </c:pt>
              </c:strCache>
            </c:strRef>
          </c:cat>
          <c:val>
            <c:numRef>
              <c:f>'WP2-EU'!$D$10:$D$11</c:f>
              <c:numCache>
                <c:formatCode>General</c:formatCode>
                <c:ptCount val="2"/>
                <c:pt idx="0">
                  <c:v>5.3199999999999997E-2</c:v>
                </c:pt>
                <c:pt idx="1">
                  <c:v>0.30230000000000001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A-4D57-9578-22E32AE93967}"/>
            </c:ext>
          </c:extLst>
        </c:ser>
        <c:ser>
          <c:idx val="1"/>
          <c:order val="1"/>
          <c:tx>
            <c:strRef>
              <c:f>'WP2-EU'!$E$9</c:f>
              <c:strCache>
                <c:ptCount val="1"/>
                <c:pt idx="0">
                  <c:v>EN590-extented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'WP2-EU'!$C$10:$C$11</c:f>
              <c:strCache>
                <c:ptCount val="2"/>
                <c:pt idx="0">
                  <c:v>FT (Worst)</c:v>
                </c:pt>
                <c:pt idx="1">
                  <c:v>FT (Best)</c:v>
                </c:pt>
              </c:strCache>
            </c:strRef>
          </c:cat>
          <c:val>
            <c:numRef>
              <c:f>'WP2-EU'!$E$10:$E$11</c:f>
              <c:numCache>
                <c:formatCode>General</c:formatCode>
                <c:ptCount val="2"/>
                <c:pt idx="0">
                  <c:v>5.3199999999999997E-2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A-4D57-9578-22E32AE93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936760"/>
        <c:axId val="593932168"/>
      </c:barChart>
      <c:catAx>
        <c:axId val="593936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32168"/>
        <c:crosses val="autoZero"/>
        <c:auto val="1"/>
        <c:lblAlgn val="ctr"/>
        <c:lblOffset val="100"/>
        <c:noMultiLvlLbl val="0"/>
      </c:catAx>
      <c:valAx>
        <c:axId val="5939321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3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Transesterification Products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'WP2-EU'!$D$13</c:f>
              <c:strCache>
                <c:ptCount val="1"/>
                <c:pt idx="0">
                  <c:v>EN590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'WP2-EU'!$C$14:$C$19</c:f>
              <c:strCache>
                <c:ptCount val="6"/>
                <c:pt idx="0">
                  <c:v>TRANS EC (Worst)</c:v>
                </c:pt>
                <c:pt idx="1">
                  <c:v>TRANS EC (Best)</c:v>
                </c:pt>
                <c:pt idx="2">
                  <c:v>TRANS WCO (Worst)</c:v>
                </c:pt>
                <c:pt idx="3">
                  <c:v>TRANS WCO (Best)</c:v>
                </c:pt>
                <c:pt idx="4">
                  <c:v>TRANS AF (Worst)</c:v>
                </c:pt>
                <c:pt idx="5">
                  <c:v>TRANS AF (Best)</c:v>
                </c:pt>
              </c:strCache>
            </c:strRef>
          </c:cat>
          <c:val>
            <c:numRef>
              <c:f>'WP2-EU'!$D$14:$D$19</c:f>
              <c:numCache>
                <c:formatCode>General</c:formatCode>
                <c:ptCount val="6"/>
                <c:pt idx="0">
                  <c:v>1.7299999999999999E-2</c:v>
                </c:pt>
                <c:pt idx="1">
                  <c:v>0.1535</c:v>
                </c:pt>
                <c:pt idx="2">
                  <c:v>4.2999999999999997E-2</c:v>
                </c:pt>
                <c:pt idx="3">
                  <c:v>4.2999999999999997E-2</c:v>
                </c:pt>
                <c:pt idx="4">
                  <c:v>0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4-4151-A5F7-6B761D00A5B2}"/>
            </c:ext>
          </c:extLst>
        </c:ser>
        <c:ser>
          <c:idx val="1"/>
          <c:order val="1"/>
          <c:tx>
            <c:strRef>
              <c:f>'WP2-EU'!$E$13</c:f>
              <c:strCache>
                <c:ptCount val="1"/>
                <c:pt idx="0">
                  <c:v>EN590-extented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'WP2-EU'!$C$14:$C$19</c:f>
              <c:strCache>
                <c:ptCount val="6"/>
                <c:pt idx="0">
                  <c:v>TRANS EC (Worst)</c:v>
                </c:pt>
                <c:pt idx="1">
                  <c:v>TRANS EC (Best)</c:v>
                </c:pt>
                <c:pt idx="2">
                  <c:v>TRANS WCO (Worst)</c:v>
                </c:pt>
                <c:pt idx="3">
                  <c:v>TRANS WCO (Best)</c:v>
                </c:pt>
                <c:pt idx="4">
                  <c:v>TRANS AF (Worst)</c:v>
                </c:pt>
                <c:pt idx="5">
                  <c:v>TRANS AF (Best)</c:v>
                </c:pt>
              </c:strCache>
            </c:strRef>
          </c:cat>
          <c:val>
            <c:numRef>
              <c:f>'WP2-EU'!$E$14:$E$19</c:f>
              <c:numCache>
                <c:formatCode>General</c:formatCode>
                <c:ptCount val="6"/>
                <c:pt idx="0">
                  <c:v>1.7299999999999999E-2</c:v>
                </c:pt>
                <c:pt idx="1">
                  <c:v>0.1535</c:v>
                </c:pt>
                <c:pt idx="2">
                  <c:v>4.2999999999999997E-2</c:v>
                </c:pt>
                <c:pt idx="3">
                  <c:v>4.2999999999999997E-2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4-4151-A5F7-6B761D00A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2283992"/>
        <c:axId val="602280712"/>
      </c:barChart>
      <c:catAx>
        <c:axId val="602283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280712"/>
        <c:crosses val="autoZero"/>
        <c:auto val="1"/>
        <c:lblAlgn val="ctr"/>
        <c:lblOffset val="100"/>
        <c:noMultiLvlLbl val="0"/>
      </c:catAx>
      <c:valAx>
        <c:axId val="6022807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28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71309055118113"/>
          <c:y val="0.89296998494177748"/>
          <c:w val="0.42965715223097112"/>
          <c:h val="6.9658657996440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Transesterification Products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68719242125984"/>
          <c:y val="0.10762828434720688"/>
          <c:w val="0.6565655757874016"/>
          <c:h val="0.632695208420107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'WP3-EU-EN590'!$D$13</c:f>
              <c:strCache>
                <c:ptCount val="1"/>
                <c:pt idx="0">
                  <c:v>Without additives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'WP3-EU-EN590'!$C$14:$C$19</c:f>
              <c:strCache>
                <c:ptCount val="6"/>
                <c:pt idx="0">
                  <c:v>TRANS EC (Worst)</c:v>
                </c:pt>
                <c:pt idx="1">
                  <c:v>TRANS EC (Best)</c:v>
                </c:pt>
                <c:pt idx="2">
                  <c:v>TRANS WCO (Worst)</c:v>
                </c:pt>
                <c:pt idx="3">
                  <c:v>TRANS WCO (Best)</c:v>
                </c:pt>
                <c:pt idx="4">
                  <c:v>TRANS AF (Worst)</c:v>
                </c:pt>
                <c:pt idx="5">
                  <c:v>TRANS AF (Best)</c:v>
                </c:pt>
              </c:strCache>
            </c:strRef>
          </c:cat>
          <c:val>
            <c:numRef>
              <c:f>'WP3-EU-EN590'!$D$14:$D$19</c:f>
              <c:numCache>
                <c:formatCode>General</c:formatCode>
                <c:ptCount val="6"/>
                <c:pt idx="0">
                  <c:v>1.7299999999999999E-2</c:v>
                </c:pt>
                <c:pt idx="1">
                  <c:v>0.1535</c:v>
                </c:pt>
                <c:pt idx="2">
                  <c:v>4.2999999999999997E-2</c:v>
                </c:pt>
                <c:pt idx="3">
                  <c:v>4.2999999999999997E-2</c:v>
                </c:pt>
                <c:pt idx="4">
                  <c:v>0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3-4483-B89B-C1F2ACA9DD00}"/>
            </c:ext>
          </c:extLst>
        </c:ser>
        <c:ser>
          <c:idx val="1"/>
          <c:order val="1"/>
          <c:tx>
            <c:strRef>
              <c:f>'WP3-EU-EN590'!$E$13</c:f>
              <c:strCache>
                <c:ptCount val="1"/>
                <c:pt idx="0">
                  <c:v>With additives (Common Case)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'WP3-EU-EN590'!$C$14:$C$19</c:f>
              <c:strCache>
                <c:ptCount val="6"/>
                <c:pt idx="0">
                  <c:v>TRANS EC (Worst)</c:v>
                </c:pt>
                <c:pt idx="1">
                  <c:v>TRANS EC (Best)</c:v>
                </c:pt>
                <c:pt idx="2">
                  <c:v>TRANS WCO (Worst)</c:v>
                </c:pt>
                <c:pt idx="3">
                  <c:v>TRANS WCO (Best)</c:v>
                </c:pt>
                <c:pt idx="4">
                  <c:v>TRANS AF (Worst)</c:v>
                </c:pt>
                <c:pt idx="5">
                  <c:v>TRANS AF (Best)</c:v>
                </c:pt>
              </c:strCache>
            </c:strRef>
          </c:cat>
          <c:val>
            <c:numRef>
              <c:f>'WP3-EU-EN590'!$E$14:$E$19</c:f>
              <c:numCache>
                <c:formatCode>General</c:formatCode>
                <c:ptCount val="6"/>
                <c:pt idx="0">
                  <c:v>4.7500000000000001E-2</c:v>
                </c:pt>
                <c:pt idx="1">
                  <c:v>0.21820000000000001</c:v>
                </c:pt>
                <c:pt idx="2">
                  <c:v>0.1178</c:v>
                </c:pt>
                <c:pt idx="3">
                  <c:v>0.1178</c:v>
                </c:pt>
                <c:pt idx="4">
                  <c:v>0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C3-4483-B89B-C1F2ACA9DD00}"/>
            </c:ext>
          </c:extLst>
        </c:ser>
        <c:ser>
          <c:idx val="2"/>
          <c:order val="2"/>
          <c:tx>
            <c:strRef>
              <c:f>'WP3-EU-EN590'!$F$13</c:f>
              <c:strCache>
                <c:ptCount val="1"/>
                <c:pt idx="0">
                  <c:v>With additvies (Base Case)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'WP3-EU-EN590'!$C$14:$C$19</c:f>
              <c:strCache>
                <c:ptCount val="6"/>
                <c:pt idx="0">
                  <c:v>TRANS EC (Worst)</c:v>
                </c:pt>
                <c:pt idx="1">
                  <c:v>TRANS EC (Best)</c:v>
                </c:pt>
                <c:pt idx="2">
                  <c:v>TRANS WCO (Worst)</c:v>
                </c:pt>
                <c:pt idx="3">
                  <c:v>TRANS WCO (Best)</c:v>
                </c:pt>
                <c:pt idx="4">
                  <c:v>TRANS AF (Worst)</c:v>
                </c:pt>
                <c:pt idx="5">
                  <c:v>TRANS AF (Best)</c:v>
                </c:pt>
              </c:strCache>
            </c:strRef>
          </c:cat>
          <c:val>
            <c:numRef>
              <c:f>'WP3-EU-EN590'!$F$14:$F$19</c:f>
              <c:numCache>
                <c:formatCode>General</c:formatCode>
                <c:ptCount val="6"/>
                <c:pt idx="0">
                  <c:v>9.8900000000000002E-2</c:v>
                </c:pt>
                <c:pt idx="1">
                  <c:v>0.21820000000000001</c:v>
                </c:pt>
                <c:pt idx="2">
                  <c:v>0.24529999999999999</c:v>
                </c:pt>
                <c:pt idx="3">
                  <c:v>0.1875</c:v>
                </c:pt>
                <c:pt idx="4">
                  <c:v>0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C3-4483-B89B-C1F2ACA9D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2283992"/>
        <c:axId val="602280712"/>
      </c:barChart>
      <c:catAx>
        <c:axId val="602283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280712"/>
        <c:crosses val="autoZero"/>
        <c:auto val="1"/>
        <c:lblAlgn val="ctr"/>
        <c:lblOffset val="100"/>
        <c:noMultiLvlLbl val="0"/>
      </c:catAx>
      <c:valAx>
        <c:axId val="6022807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28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513984580052492E-2"/>
          <c:y val="0.81057607227151773"/>
          <c:w val="0.8525553641732283"/>
          <c:h val="0.13018074019361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Fischer-</a:t>
            </a:r>
            <a:r>
              <a:rPr lang="en-US" sz="1800" b="1" dirty="0" err="1"/>
              <a:t>Tropsch</a:t>
            </a:r>
            <a:r>
              <a:rPr lang="en-US" sz="1800" b="1" dirty="0"/>
              <a:t> Product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2701353507282"/>
          <c:y val="0.19432888597258677"/>
          <c:w val="0.78316710411198598"/>
          <c:h val="0.45026939340915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'WP3-EU-EN590'!$D$9</c:f>
              <c:strCache>
                <c:ptCount val="1"/>
                <c:pt idx="0">
                  <c:v>Without additives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'WP3-EU-EN590'!$C$10:$C$11</c:f>
              <c:strCache>
                <c:ptCount val="2"/>
                <c:pt idx="0">
                  <c:v>FT (Worst)</c:v>
                </c:pt>
                <c:pt idx="1">
                  <c:v>FT (Best)</c:v>
                </c:pt>
              </c:strCache>
            </c:strRef>
          </c:cat>
          <c:val>
            <c:numRef>
              <c:f>'WP3-EU-EN590'!$D$10:$D$11</c:f>
              <c:numCache>
                <c:formatCode>General</c:formatCode>
                <c:ptCount val="2"/>
                <c:pt idx="0">
                  <c:v>5.3199999999999997E-2</c:v>
                </c:pt>
                <c:pt idx="1">
                  <c:v>0.30230000000000001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8-421A-B7D0-807B58DE6C93}"/>
            </c:ext>
          </c:extLst>
        </c:ser>
        <c:ser>
          <c:idx val="1"/>
          <c:order val="1"/>
          <c:tx>
            <c:strRef>
              <c:f>'WP3-EU-EN590'!$E$9</c:f>
              <c:strCache>
                <c:ptCount val="1"/>
                <c:pt idx="0">
                  <c:v>With additives (Common Case)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'WP3-EU-EN590'!$C$10:$C$11</c:f>
              <c:strCache>
                <c:ptCount val="2"/>
                <c:pt idx="0">
                  <c:v>FT (Worst)</c:v>
                </c:pt>
                <c:pt idx="1">
                  <c:v>FT (Best)</c:v>
                </c:pt>
              </c:strCache>
            </c:strRef>
          </c:cat>
          <c:val>
            <c:numRef>
              <c:f>'WP3-EU-EN590'!$E$10:$E$11</c:f>
              <c:numCache>
                <c:formatCode>General</c:formatCode>
                <c:ptCount val="2"/>
                <c:pt idx="0">
                  <c:v>0.14599999999999999</c:v>
                </c:pt>
                <c:pt idx="1">
                  <c:v>0.30230000000000001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8-421A-B7D0-807B58DE6C93}"/>
            </c:ext>
          </c:extLst>
        </c:ser>
        <c:ser>
          <c:idx val="2"/>
          <c:order val="2"/>
          <c:tx>
            <c:strRef>
              <c:f>'WP3-EU-EN590'!$F$9</c:f>
              <c:strCache>
                <c:ptCount val="1"/>
                <c:pt idx="0">
                  <c:v>With additvies (Base Case)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'WP3-EU-EN590'!$C$10:$C$11</c:f>
              <c:strCache>
                <c:ptCount val="2"/>
                <c:pt idx="0">
                  <c:v>FT (Worst)</c:v>
                </c:pt>
                <c:pt idx="1">
                  <c:v>FT (Best)</c:v>
                </c:pt>
              </c:strCache>
            </c:strRef>
          </c:cat>
          <c:val>
            <c:numRef>
              <c:f>'WP3-EU-EN590'!$F$10:$F$11</c:f>
              <c:numCache>
                <c:formatCode>General</c:formatCode>
                <c:ptCount val="2"/>
                <c:pt idx="0">
                  <c:v>0.20630000000000001</c:v>
                </c:pt>
                <c:pt idx="1">
                  <c:v>0.30230000000000001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A8-421A-B7D0-807B58DE6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936760"/>
        <c:axId val="593932168"/>
      </c:barChart>
      <c:catAx>
        <c:axId val="593936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32168"/>
        <c:crosses val="autoZero"/>
        <c:auto val="1"/>
        <c:lblAlgn val="ctr"/>
        <c:lblOffset val="100"/>
        <c:noMultiLvlLbl val="0"/>
      </c:catAx>
      <c:valAx>
        <c:axId val="5939321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3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Hydrotreatment</a:t>
            </a:r>
            <a:r>
              <a:rPr lang="en-US" sz="1800" b="1" baseline="0" dirty="0"/>
              <a:t> Product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65704286964129"/>
          <c:y val="0.18028204166538436"/>
          <c:w val="0.66363707477741751"/>
          <c:h val="0.511480960547376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'WP3-EU-EN590'!$D$2</c:f>
              <c:strCache>
                <c:ptCount val="1"/>
                <c:pt idx="0">
                  <c:v>Without additives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'WP3-EU-EN590'!$C$3:$C$7</c:f>
              <c:strCache>
                <c:ptCount val="5"/>
                <c:pt idx="0">
                  <c:v>HDT EC (Worst)</c:v>
                </c:pt>
                <c:pt idx="1">
                  <c:v>HDT EC (Best)</c:v>
                </c:pt>
                <c:pt idx="2">
                  <c:v>HDT WCO (Worst)</c:v>
                </c:pt>
                <c:pt idx="3">
                  <c:v>HDT WCO (Best)</c:v>
                </c:pt>
                <c:pt idx="4">
                  <c:v>White Diesel (WCO)</c:v>
                </c:pt>
              </c:strCache>
            </c:strRef>
          </c:cat>
          <c:val>
            <c:numRef>
              <c:f>'WP3-EU-EN590'!$D$3:$D$7</c:f>
              <c:numCache>
                <c:formatCode>General</c:formatCode>
                <c:ptCount val="5"/>
                <c:pt idx="0">
                  <c:v>6.8999999999999999E-3</c:v>
                </c:pt>
                <c:pt idx="1">
                  <c:v>0.24529999999999999</c:v>
                </c:pt>
                <c:pt idx="2">
                  <c:v>0</c:v>
                </c:pt>
                <c:pt idx="3">
                  <c:v>0.20050000000000001</c:v>
                </c:pt>
                <c:pt idx="4">
                  <c:v>7.4999999999999997E-3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4-43AB-8EC5-AA3BBD90AD90}"/>
            </c:ext>
          </c:extLst>
        </c:ser>
        <c:ser>
          <c:idx val="1"/>
          <c:order val="1"/>
          <c:tx>
            <c:strRef>
              <c:f>'WP3-EU-EN590'!$E$2</c:f>
              <c:strCache>
                <c:ptCount val="1"/>
                <c:pt idx="0">
                  <c:v>With additives (Common Case)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'WP3-EU-EN590'!$C$3:$C$7</c:f>
              <c:strCache>
                <c:ptCount val="5"/>
                <c:pt idx="0">
                  <c:v>HDT EC (Worst)</c:v>
                </c:pt>
                <c:pt idx="1">
                  <c:v>HDT EC (Best)</c:v>
                </c:pt>
                <c:pt idx="2">
                  <c:v>HDT WCO (Worst)</c:v>
                </c:pt>
                <c:pt idx="3">
                  <c:v>HDT WCO (Best)</c:v>
                </c:pt>
                <c:pt idx="4">
                  <c:v>White Diesel (WCO)</c:v>
                </c:pt>
              </c:strCache>
            </c:strRef>
          </c:cat>
          <c:val>
            <c:numRef>
              <c:f>'WP3-EU-EN590'!$E$3:$E$7</c:f>
              <c:numCache>
                <c:formatCode>General</c:formatCode>
                <c:ptCount val="5"/>
                <c:pt idx="0">
                  <c:v>1.8800000000000001E-2</c:v>
                </c:pt>
                <c:pt idx="1">
                  <c:v>0.24529999999999999</c:v>
                </c:pt>
                <c:pt idx="2">
                  <c:v>0</c:v>
                </c:pt>
                <c:pt idx="3">
                  <c:v>0.24529999999999999</c:v>
                </c:pt>
                <c:pt idx="4">
                  <c:v>2.06E-2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4-43AB-8EC5-AA3BBD90AD90}"/>
            </c:ext>
          </c:extLst>
        </c:ser>
        <c:ser>
          <c:idx val="2"/>
          <c:order val="2"/>
          <c:tx>
            <c:strRef>
              <c:f>'WP3-EU-EN590'!$F$2</c:f>
              <c:strCache>
                <c:ptCount val="1"/>
                <c:pt idx="0">
                  <c:v>With additvies (Base Case)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'WP3-EU-EN590'!$C$3:$C$7</c:f>
              <c:strCache>
                <c:ptCount val="5"/>
                <c:pt idx="0">
                  <c:v>HDT EC (Worst)</c:v>
                </c:pt>
                <c:pt idx="1">
                  <c:v>HDT EC (Best)</c:v>
                </c:pt>
                <c:pt idx="2">
                  <c:v>HDT WCO (Worst)</c:v>
                </c:pt>
                <c:pt idx="3">
                  <c:v>HDT WCO (Best)</c:v>
                </c:pt>
                <c:pt idx="4">
                  <c:v>White Diesel (WCO)</c:v>
                </c:pt>
              </c:strCache>
            </c:strRef>
          </c:cat>
          <c:val>
            <c:numRef>
              <c:f>'WP3-EU-EN590'!$F$3:$F$7</c:f>
              <c:numCache>
                <c:formatCode>General</c:formatCode>
                <c:ptCount val="5"/>
                <c:pt idx="0">
                  <c:v>3.9199999999999999E-2</c:v>
                </c:pt>
                <c:pt idx="1">
                  <c:v>0.24529999999999999</c:v>
                </c:pt>
                <c:pt idx="2">
                  <c:v>0</c:v>
                </c:pt>
                <c:pt idx="3">
                  <c:v>0.24529999999999999</c:v>
                </c:pt>
                <c:pt idx="4">
                  <c:v>4.2900000000000001E-2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4-43AB-8EC5-AA3BBD90A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912816"/>
        <c:axId val="593912160"/>
      </c:barChart>
      <c:catAx>
        <c:axId val="59391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2160"/>
        <c:crosses val="autoZero"/>
        <c:auto val="1"/>
        <c:lblAlgn val="ctr"/>
        <c:lblOffset val="100"/>
        <c:noMultiLvlLbl val="0"/>
      </c:catAx>
      <c:valAx>
        <c:axId val="5939121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0F-437C-8776-227473C3C0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20F-437C-8776-227473C3C0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0F-437C-8776-227473C3C0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20F-437C-8776-227473C3C03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0F-437C-8776-227473C3C0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0F-437C-8776-227473C3C03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0F-437C-8776-227473C3C0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20F-437C-8776-227473C3C03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0F-437C-8776-227473C3C03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0F-437C-8776-227473C3C03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20F-437C-8776-227473C3C03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0F-437C-8776-227473C3C03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20F-437C-8776-227473C3C03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0F-437C-8776-227473C3C03E}"/>
              </c:ext>
            </c:extLst>
          </c:dPt>
          <c:cat>
            <c:multiLvlStrRef>
              <c:f>Feuil2!$A$3:$B$20</c:f>
              <c:multiLvlStrCache>
                <c:ptCount val="18"/>
                <c:lvl>
                  <c:pt idx="0">
                    <c:v>Wood chips*</c:v>
                  </c:pt>
                  <c:pt idx="1">
                    <c:v>Wood chips**</c:v>
                  </c:pt>
                  <c:pt idx="2">
                    <c:v>Corn stover </c:v>
                  </c:pt>
                  <c:pt idx="3">
                    <c:v>Agricultural residues</c:v>
                  </c:pt>
                  <c:pt idx="4">
                    <c:v>Sugarcane (stalks and straw) 1G-2G</c:v>
                  </c:pt>
                  <c:pt idx="5">
                    <c:v>date palm waste</c:v>
                  </c:pt>
                  <c:pt idx="6">
                    <c:v>sugarcane (bagasse and straw) + eucalyptus </c:v>
                  </c:pt>
                  <c:pt idx="7">
                    <c:v>sugarcane (energy-cane) + eucalyptus </c:v>
                  </c:pt>
                  <c:pt idx="8">
                    <c:v>Corn stover, switchgrass, and willow (electrolyse: dedicated wind electricity)</c:v>
                  </c:pt>
                  <c:pt idx="9">
                    <c:v>CO2 (electrolyse: dedicated wind electricity)</c:v>
                  </c:pt>
                  <c:pt idx="10">
                    <c:v>kernel oil &amp; fatty acid distillates</c:v>
                  </c:pt>
                  <c:pt idx="11">
                    <c:v>PFAD (Palm Fatty Acid Distillate)</c:v>
                  </c:pt>
                  <c:pt idx="12">
                    <c:v>Tallow</c:v>
                  </c:pt>
                  <c:pt idx="13">
                    <c:v>Tail oil </c:v>
                  </c:pt>
                  <c:pt idx="14">
                    <c:v>WCO</c:v>
                  </c:pt>
                  <c:pt idx="15">
                    <c:v>mutton tallow </c:v>
                  </c:pt>
                  <c:pt idx="16">
                    <c:v>tallow oil (JRC)</c:v>
                  </c:pt>
                  <c:pt idx="17">
                    <c:v>WCO (JRC)</c:v>
                  </c:pt>
                </c:lvl>
                <c:lvl>
                  <c:pt idx="0">
                    <c:v>Alcool-to-diesel</c:v>
                  </c:pt>
                  <c:pt idx="5">
                    <c:v>Gasification-FT</c:v>
                  </c:pt>
                  <c:pt idx="8">
                    <c:v>Efuel </c:v>
                  </c:pt>
                  <c:pt idx="10">
                    <c:v>Hydrotreatment </c:v>
                  </c:pt>
                  <c:pt idx="14">
                    <c:v>Transterification</c:v>
                  </c:pt>
                </c:lvl>
              </c:multiLvlStrCache>
            </c:multiLvlStrRef>
          </c:cat>
          <c:val>
            <c:numRef>
              <c:f>Feuil2!$C$3:$C$20</c:f>
              <c:numCache>
                <c:formatCode>General</c:formatCode>
                <c:ptCount val="18"/>
                <c:pt idx="0">
                  <c:v>1.6</c:v>
                </c:pt>
                <c:pt idx="1">
                  <c:v>10</c:v>
                </c:pt>
                <c:pt idx="2">
                  <c:v>21</c:v>
                </c:pt>
                <c:pt idx="3">
                  <c:v>14.9</c:v>
                </c:pt>
                <c:pt idx="4">
                  <c:v>24.8</c:v>
                </c:pt>
                <c:pt idx="5">
                  <c:v>7.65</c:v>
                </c:pt>
                <c:pt idx="6">
                  <c:v>10</c:v>
                </c:pt>
                <c:pt idx="7">
                  <c:v>10</c:v>
                </c:pt>
                <c:pt idx="8">
                  <c:v>4</c:v>
                </c:pt>
                <c:pt idx="9">
                  <c:v>2</c:v>
                </c:pt>
                <c:pt idx="10">
                  <c:v>18</c:v>
                </c:pt>
                <c:pt idx="11">
                  <c:v>10</c:v>
                </c:pt>
                <c:pt idx="12">
                  <c:v>10</c:v>
                </c:pt>
                <c:pt idx="13">
                  <c:v>7</c:v>
                </c:pt>
                <c:pt idx="14">
                  <c:v>37.380000000000003</c:v>
                </c:pt>
                <c:pt idx="15">
                  <c:v>17.809999999999999</c:v>
                </c:pt>
                <c:pt idx="16">
                  <c:v>13.8</c:v>
                </c:pt>
                <c:pt idx="17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7-4CE5-9599-65CC4E3C2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048088"/>
        <c:axId val="663052024"/>
      </c:barChart>
      <c:catAx>
        <c:axId val="66304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052024"/>
        <c:crosses val="autoZero"/>
        <c:auto val="1"/>
        <c:lblAlgn val="ctr"/>
        <c:lblOffset val="100"/>
        <c:noMultiLvlLbl val="0"/>
      </c:catAx>
      <c:valAx>
        <c:axId val="6630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g CO2-eq / MJ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04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3D4368-BE31-4816-B138-219551A8D98B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Lignocellulose</a:t>
          </a:r>
        </a:p>
      </dgm:t>
    </dgm:pt>
    <dgm:pt modelId="{7EAFAE65-35F3-4F5B-91B0-2859E67AC7E3}" type="parTrans" cxnId="{B048D7F4-346B-4F97-B8FC-4163253D3A78}">
      <dgm:prSet/>
      <dgm:spPr/>
      <dgm:t>
        <a:bodyPr/>
        <a:lstStyle/>
        <a:p>
          <a:endParaRPr lang="en-GB"/>
        </a:p>
      </dgm:t>
    </dgm:pt>
    <dgm:pt modelId="{03421030-F734-4DD6-BD39-BD66B9A45456}" type="sibTrans" cxnId="{B048D7F4-346B-4F97-B8FC-4163253D3A78}">
      <dgm:prSet/>
      <dgm:spPr/>
      <dgm:t>
        <a:bodyPr/>
        <a:lstStyle/>
        <a:p>
          <a:endParaRPr lang="en-GB"/>
        </a:p>
      </dgm:t>
    </dgm:pt>
    <dgm:pt modelId="{19215B74-5BCA-4628-B419-E3A318F4FBEF}">
      <dgm:prSet phldrT="[Text]"/>
      <dgm:spPr/>
      <dgm:t>
        <a:bodyPr/>
        <a:lstStyle/>
        <a:p>
          <a:r>
            <a:rPr lang="en-GB" dirty="0"/>
            <a:t>Crushing</a:t>
          </a:r>
        </a:p>
      </dgm:t>
    </dgm:pt>
    <dgm:pt modelId="{D4C186A3-EFDA-4D2E-853A-BEEB4A8400A5}" type="parTrans" cxnId="{40F49F63-0884-423C-868C-DA225436B9A1}">
      <dgm:prSet/>
      <dgm:spPr/>
      <dgm:t>
        <a:bodyPr/>
        <a:lstStyle/>
        <a:p>
          <a:endParaRPr lang="en-GB"/>
        </a:p>
      </dgm:t>
    </dgm:pt>
    <dgm:pt modelId="{34F713AA-20B7-4B0C-9FD2-36BD27389B3D}" type="sibTrans" cxnId="{40F49F63-0884-423C-868C-DA225436B9A1}">
      <dgm:prSet/>
      <dgm:spPr/>
      <dgm:t>
        <a:bodyPr/>
        <a:lstStyle/>
        <a:p>
          <a:endParaRPr lang="en-GB"/>
        </a:p>
      </dgm:t>
    </dgm:pt>
    <dgm:pt modelId="{DC4D87F8-6D60-4304-A38C-C6E01E7B731F}">
      <dgm:prSet phldrT="[Text]"/>
      <dgm:spPr/>
      <dgm:t>
        <a:bodyPr/>
        <a:lstStyle/>
        <a:p>
          <a:r>
            <a:rPr lang="en-GB" dirty="0"/>
            <a:t>Torrefaction</a:t>
          </a:r>
        </a:p>
      </dgm:t>
    </dgm:pt>
    <dgm:pt modelId="{5181973A-D986-48C9-90DB-0C8480C8FA13}" type="parTrans" cxnId="{E9E0A694-D49A-4023-A730-EA1BAF9C016A}">
      <dgm:prSet/>
      <dgm:spPr/>
      <dgm:t>
        <a:bodyPr/>
        <a:lstStyle/>
        <a:p>
          <a:endParaRPr lang="en-GB"/>
        </a:p>
      </dgm:t>
    </dgm:pt>
    <dgm:pt modelId="{75C4BB9F-F192-4985-AFEC-864E49723F99}" type="sibTrans" cxnId="{E9E0A694-D49A-4023-A730-EA1BAF9C016A}">
      <dgm:prSet/>
      <dgm:spPr/>
      <dgm:t>
        <a:bodyPr/>
        <a:lstStyle/>
        <a:p>
          <a:endParaRPr lang="en-GB"/>
        </a:p>
      </dgm:t>
    </dgm:pt>
    <dgm:pt modelId="{23DBF5B9-DFE7-43D2-8CFC-A7532D16F9B5}">
      <dgm:prSet phldrT="[Text]"/>
      <dgm:spPr/>
      <dgm:t>
        <a:bodyPr/>
        <a:lstStyle/>
        <a:p>
          <a:r>
            <a:rPr lang="en-GB" dirty="0"/>
            <a:t>Pyrolysis</a:t>
          </a:r>
        </a:p>
      </dgm:t>
    </dgm:pt>
    <dgm:pt modelId="{31DF833D-EAB2-4A3C-84CD-ABE62F948812}" type="parTrans" cxnId="{8F445821-E37F-49B4-A62B-A9E3E644DF09}">
      <dgm:prSet/>
      <dgm:spPr/>
      <dgm:t>
        <a:bodyPr/>
        <a:lstStyle/>
        <a:p>
          <a:endParaRPr lang="en-GB"/>
        </a:p>
      </dgm:t>
    </dgm:pt>
    <dgm:pt modelId="{6ED3AF6B-C261-4613-9F41-4E0398BF44F7}" type="sibTrans" cxnId="{8F445821-E37F-49B4-A62B-A9E3E644DF09}">
      <dgm:prSet/>
      <dgm:spPr/>
      <dgm:t>
        <a:bodyPr/>
        <a:lstStyle/>
        <a:p>
          <a:endParaRPr lang="en-GB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F3FB43-2F3B-4692-9824-97CBEAD5B31D}" type="pres">
      <dgm:prSet presAssocID="{FF3D4368-BE31-4816-B138-219551A8D98B}" presName="vertOne" presStyleCnt="0"/>
      <dgm:spPr/>
    </dgm:pt>
    <dgm:pt modelId="{494F2CE1-C9F0-46AC-8055-BC1D1C6D3D5B}" type="pres">
      <dgm:prSet presAssocID="{FF3D4368-BE31-4816-B138-219551A8D98B}" presName="txOne" presStyleLbl="node0" presStyleIdx="0" presStyleCnt="1" custLinFactNeighborX="12456" custLinFactNeighborY="-13970">
        <dgm:presLayoutVars>
          <dgm:chPref val="3"/>
        </dgm:presLayoutVars>
      </dgm:prSet>
      <dgm:spPr/>
    </dgm:pt>
    <dgm:pt modelId="{AFF57EEC-FFD3-45AC-A222-DC40B1D2E209}" type="pres">
      <dgm:prSet presAssocID="{FF3D4368-BE31-4816-B138-219551A8D98B}" presName="parTransOne" presStyleCnt="0"/>
      <dgm:spPr/>
    </dgm:pt>
    <dgm:pt modelId="{B4C552AB-3530-4BDE-9DB3-821AFCDBC09E}" type="pres">
      <dgm:prSet presAssocID="{FF3D4368-BE31-4816-B138-219551A8D98B}" presName="horzOne" presStyleCnt="0"/>
      <dgm:spPr/>
    </dgm:pt>
    <dgm:pt modelId="{0321416A-6953-4EA9-920D-209FDD8C4920}" type="pres">
      <dgm:prSet presAssocID="{19215B74-5BCA-4628-B419-E3A318F4FBEF}" presName="vertTwo" presStyleCnt="0"/>
      <dgm:spPr/>
    </dgm:pt>
    <dgm:pt modelId="{62516E63-DA68-43BD-8C5A-FE6A96B34DFF}" type="pres">
      <dgm:prSet presAssocID="{19215B74-5BCA-4628-B419-E3A318F4FBEF}" presName="txTwo" presStyleLbl="node2" presStyleIdx="0" presStyleCnt="1">
        <dgm:presLayoutVars>
          <dgm:chPref val="3"/>
        </dgm:presLayoutVars>
      </dgm:prSet>
      <dgm:spPr/>
    </dgm:pt>
    <dgm:pt modelId="{C7ECBCD6-AD0F-4025-AD99-7C47166EDEA5}" type="pres">
      <dgm:prSet presAssocID="{19215B74-5BCA-4628-B419-E3A318F4FBEF}" presName="parTransTwo" presStyleCnt="0"/>
      <dgm:spPr/>
    </dgm:pt>
    <dgm:pt modelId="{14C1A991-8398-4E4D-8028-991FCB14E48C}" type="pres">
      <dgm:prSet presAssocID="{19215B74-5BCA-4628-B419-E3A318F4FBEF}" presName="horzTwo" presStyleCnt="0"/>
      <dgm:spPr/>
    </dgm:pt>
    <dgm:pt modelId="{FF06E08F-B09B-4092-B406-8A6346ACA84F}" type="pres">
      <dgm:prSet presAssocID="{DC4D87F8-6D60-4304-A38C-C6E01E7B731F}" presName="vertThree" presStyleCnt="0"/>
      <dgm:spPr/>
    </dgm:pt>
    <dgm:pt modelId="{BDCDD6D2-BB9A-4695-ACC9-C63F886A4286}" type="pres">
      <dgm:prSet presAssocID="{DC4D87F8-6D60-4304-A38C-C6E01E7B731F}" presName="txThree" presStyleLbl="node3" presStyleIdx="0" presStyleCnt="2">
        <dgm:presLayoutVars>
          <dgm:chPref val="3"/>
        </dgm:presLayoutVars>
      </dgm:prSet>
      <dgm:spPr/>
    </dgm:pt>
    <dgm:pt modelId="{8FDD2BDD-1D3E-41E3-AB2F-49921365CA1E}" type="pres">
      <dgm:prSet presAssocID="{DC4D87F8-6D60-4304-A38C-C6E01E7B731F}" presName="horzThree" presStyleCnt="0"/>
      <dgm:spPr/>
    </dgm:pt>
    <dgm:pt modelId="{4389BDD1-C729-4BD0-847C-940D1B08F5E5}" type="pres">
      <dgm:prSet presAssocID="{75C4BB9F-F192-4985-AFEC-864E49723F99}" presName="sibSpaceThree" presStyleCnt="0"/>
      <dgm:spPr/>
    </dgm:pt>
    <dgm:pt modelId="{B697FA0F-DF39-4FCE-BFDA-70450147A4EA}" type="pres">
      <dgm:prSet presAssocID="{23DBF5B9-DFE7-43D2-8CFC-A7532D16F9B5}" presName="vertThree" presStyleCnt="0"/>
      <dgm:spPr/>
    </dgm:pt>
    <dgm:pt modelId="{0EE741E2-CFDF-4925-AA85-C1F7D4E68E81}" type="pres">
      <dgm:prSet presAssocID="{23DBF5B9-DFE7-43D2-8CFC-A7532D16F9B5}" presName="txThree" presStyleLbl="node3" presStyleIdx="1" presStyleCnt="2">
        <dgm:presLayoutVars>
          <dgm:chPref val="3"/>
        </dgm:presLayoutVars>
      </dgm:prSet>
      <dgm:spPr/>
    </dgm:pt>
    <dgm:pt modelId="{6786130E-888A-4AE4-A513-1BD886B83CB0}" type="pres">
      <dgm:prSet presAssocID="{23DBF5B9-DFE7-43D2-8CFC-A7532D16F9B5}" presName="horzThree" presStyleCnt="0"/>
      <dgm:spPr/>
    </dgm:pt>
  </dgm:ptLst>
  <dgm:cxnLst>
    <dgm:cxn modelId="{8F445821-E37F-49B4-A62B-A9E3E644DF09}" srcId="{19215B74-5BCA-4628-B419-E3A318F4FBEF}" destId="{23DBF5B9-DFE7-43D2-8CFC-A7532D16F9B5}" srcOrd="1" destOrd="0" parTransId="{31DF833D-EAB2-4A3C-84CD-ABE62F948812}" sibTransId="{6ED3AF6B-C261-4613-9F41-4E0398BF44F7}"/>
    <dgm:cxn modelId="{E8E1513C-D650-4E51-A84A-904461B8E9A3}" type="presOf" srcId="{23DBF5B9-DFE7-43D2-8CFC-A7532D16F9B5}" destId="{0EE741E2-CFDF-4925-AA85-C1F7D4E68E81}" srcOrd="0" destOrd="0" presId="urn:microsoft.com/office/officeart/2005/8/layout/hierarchy4"/>
    <dgm:cxn modelId="{40F49F63-0884-423C-868C-DA225436B9A1}" srcId="{FF3D4368-BE31-4816-B138-219551A8D98B}" destId="{19215B74-5BCA-4628-B419-E3A318F4FBEF}" srcOrd="0" destOrd="0" parTransId="{D4C186A3-EFDA-4D2E-853A-BEEB4A8400A5}" sibTransId="{34F713AA-20B7-4B0C-9FD2-36BD27389B3D}"/>
    <dgm:cxn modelId="{1BB5A563-83F5-4592-A931-6F7A797ED47F}" type="presOf" srcId="{DC4D87F8-6D60-4304-A38C-C6E01E7B731F}" destId="{BDCDD6D2-BB9A-4695-ACC9-C63F886A4286}" srcOrd="0" destOrd="0" presId="urn:microsoft.com/office/officeart/2005/8/layout/hierarchy4"/>
    <dgm:cxn modelId="{67BA7C46-39A8-4181-B1C5-FAD85073E4DC}" type="presOf" srcId="{FF3D4368-BE31-4816-B138-219551A8D98B}" destId="{494F2CE1-C9F0-46AC-8055-BC1D1C6D3D5B}" srcOrd="0" destOrd="0" presId="urn:microsoft.com/office/officeart/2005/8/layout/hierarchy4"/>
    <dgm:cxn modelId="{E9E0A694-D49A-4023-A730-EA1BAF9C016A}" srcId="{19215B74-5BCA-4628-B419-E3A318F4FBEF}" destId="{DC4D87F8-6D60-4304-A38C-C6E01E7B731F}" srcOrd="0" destOrd="0" parTransId="{5181973A-D986-48C9-90DB-0C8480C8FA13}" sibTransId="{75C4BB9F-F192-4985-AFEC-864E49723F99}"/>
    <dgm:cxn modelId="{1203CD9E-3330-472B-B510-ED6AD628974D}" type="presOf" srcId="{19215B74-5BCA-4628-B419-E3A318F4FBEF}" destId="{62516E63-DA68-43BD-8C5A-FE6A96B34DFF}" srcOrd="0" destOrd="0" presId="urn:microsoft.com/office/officeart/2005/8/layout/hierarchy4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B048D7F4-346B-4F97-B8FC-4163253D3A78}" srcId="{05DFDE08-95FC-4575-9BA1-7D32501640FD}" destId="{FF3D4368-BE31-4816-B138-219551A8D98B}" srcOrd="0" destOrd="0" parTransId="{7EAFAE65-35F3-4F5B-91B0-2859E67AC7E3}" sibTransId="{03421030-F734-4DD6-BD39-BD66B9A45456}"/>
    <dgm:cxn modelId="{A890F90F-A514-4FF2-87EE-E1B41CF54E19}" type="presParOf" srcId="{5060BF89-BE45-419B-AB0D-E0240378DCF4}" destId="{45F3FB43-2F3B-4692-9824-97CBEAD5B31D}" srcOrd="0" destOrd="0" presId="urn:microsoft.com/office/officeart/2005/8/layout/hierarchy4"/>
    <dgm:cxn modelId="{C1405BF9-5906-4657-B9F4-8EB3C78ADB53}" type="presParOf" srcId="{45F3FB43-2F3B-4692-9824-97CBEAD5B31D}" destId="{494F2CE1-C9F0-46AC-8055-BC1D1C6D3D5B}" srcOrd="0" destOrd="0" presId="urn:microsoft.com/office/officeart/2005/8/layout/hierarchy4"/>
    <dgm:cxn modelId="{87745409-E3DF-432E-9659-FE8962B2AD3F}" type="presParOf" srcId="{45F3FB43-2F3B-4692-9824-97CBEAD5B31D}" destId="{AFF57EEC-FFD3-45AC-A222-DC40B1D2E209}" srcOrd="1" destOrd="0" presId="urn:microsoft.com/office/officeart/2005/8/layout/hierarchy4"/>
    <dgm:cxn modelId="{453458F9-D7DC-4837-8D10-8B4BE8480526}" type="presParOf" srcId="{45F3FB43-2F3B-4692-9824-97CBEAD5B31D}" destId="{B4C552AB-3530-4BDE-9DB3-821AFCDBC09E}" srcOrd="2" destOrd="0" presId="urn:microsoft.com/office/officeart/2005/8/layout/hierarchy4"/>
    <dgm:cxn modelId="{0ADE5B61-0869-4289-9D94-127296908637}" type="presParOf" srcId="{B4C552AB-3530-4BDE-9DB3-821AFCDBC09E}" destId="{0321416A-6953-4EA9-920D-209FDD8C4920}" srcOrd="0" destOrd="0" presId="urn:microsoft.com/office/officeart/2005/8/layout/hierarchy4"/>
    <dgm:cxn modelId="{2D1E6C88-30D7-4601-8E35-E0C7CA737988}" type="presParOf" srcId="{0321416A-6953-4EA9-920D-209FDD8C4920}" destId="{62516E63-DA68-43BD-8C5A-FE6A96B34DFF}" srcOrd="0" destOrd="0" presId="urn:microsoft.com/office/officeart/2005/8/layout/hierarchy4"/>
    <dgm:cxn modelId="{C6B63E6F-146E-4CB8-9CE2-22B33C179F05}" type="presParOf" srcId="{0321416A-6953-4EA9-920D-209FDD8C4920}" destId="{C7ECBCD6-AD0F-4025-AD99-7C47166EDEA5}" srcOrd="1" destOrd="0" presId="urn:microsoft.com/office/officeart/2005/8/layout/hierarchy4"/>
    <dgm:cxn modelId="{B20EB50C-602A-45AC-8CD6-751E4C8C5E77}" type="presParOf" srcId="{0321416A-6953-4EA9-920D-209FDD8C4920}" destId="{14C1A991-8398-4E4D-8028-991FCB14E48C}" srcOrd="2" destOrd="0" presId="urn:microsoft.com/office/officeart/2005/8/layout/hierarchy4"/>
    <dgm:cxn modelId="{43210A90-C370-4FB8-836C-1F3B06DB133A}" type="presParOf" srcId="{14C1A991-8398-4E4D-8028-991FCB14E48C}" destId="{FF06E08F-B09B-4092-B406-8A6346ACA84F}" srcOrd="0" destOrd="0" presId="urn:microsoft.com/office/officeart/2005/8/layout/hierarchy4"/>
    <dgm:cxn modelId="{F512068A-02C3-4918-8D4C-1268E1E80C70}" type="presParOf" srcId="{FF06E08F-B09B-4092-B406-8A6346ACA84F}" destId="{BDCDD6D2-BB9A-4695-ACC9-C63F886A4286}" srcOrd="0" destOrd="0" presId="urn:microsoft.com/office/officeart/2005/8/layout/hierarchy4"/>
    <dgm:cxn modelId="{F57D5FEA-DA1C-41FB-B2CE-84B956AA7B0A}" type="presParOf" srcId="{FF06E08F-B09B-4092-B406-8A6346ACA84F}" destId="{8FDD2BDD-1D3E-41E3-AB2F-49921365CA1E}" srcOrd="1" destOrd="0" presId="urn:microsoft.com/office/officeart/2005/8/layout/hierarchy4"/>
    <dgm:cxn modelId="{1E89DD46-5AD9-4A71-A1BA-B6CF6E181D72}" type="presParOf" srcId="{14C1A991-8398-4E4D-8028-991FCB14E48C}" destId="{4389BDD1-C729-4BD0-847C-940D1B08F5E5}" srcOrd="1" destOrd="0" presId="urn:microsoft.com/office/officeart/2005/8/layout/hierarchy4"/>
    <dgm:cxn modelId="{F9FE31F8-DA37-4C1B-A392-2FBF3B5FF202}" type="presParOf" srcId="{14C1A991-8398-4E4D-8028-991FCB14E48C}" destId="{B697FA0F-DF39-4FCE-BFDA-70450147A4EA}" srcOrd="2" destOrd="0" presId="urn:microsoft.com/office/officeart/2005/8/layout/hierarchy4"/>
    <dgm:cxn modelId="{E3999AD0-B85C-43BC-9A19-3308BA5122AD}" type="presParOf" srcId="{B697FA0F-DF39-4FCE-BFDA-70450147A4EA}" destId="{0EE741E2-CFDF-4925-AA85-C1F7D4E68E81}" srcOrd="0" destOrd="0" presId="urn:microsoft.com/office/officeart/2005/8/layout/hierarchy4"/>
    <dgm:cxn modelId="{307B201A-284C-4741-B609-FF0F905732FB}" type="presParOf" srcId="{B697FA0F-DF39-4FCE-BFDA-70450147A4EA}" destId="{6786130E-888A-4AE4-A513-1BD886B83C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C82CC3-2A94-44ED-92AD-AD836CD4EDF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C9D153-14B5-46B7-9CA6-222A5A513DBA}">
      <dgm:prSet phldrT="[Text]"/>
      <dgm:spPr/>
      <dgm:t>
        <a:bodyPr/>
        <a:lstStyle/>
        <a:p>
          <a:r>
            <a:rPr lang="en-GB" dirty="0"/>
            <a:t>Washing</a:t>
          </a:r>
        </a:p>
      </dgm:t>
    </dgm:pt>
    <dgm:pt modelId="{CBCBEE6B-BF9A-4486-99ED-CB0AD22FCDCF}" type="parTrans" cxnId="{BDFF5EF8-8E5C-4C5C-9522-8180C6B6417C}">
      <dgm:prSet/>
      <dgm:spPr/>
      <dgm:t>
        <a:bodyPr/>
        <a:lstStyle/>
        <a:p>
          <a:endParaRPr lang="en-GB"/>
        </a:p>
      </dgm:t>
    </dgm:pt>
    <dgm:pt modelId="{AC381C93-DC52-4B45-89B7-3AF6D1E46EC6}" type="sibTrans" cxnId="{BDFF5EF8-8E5C-4C5C-9522-8180C6B6417C}">
      <dgm:prSet/>
      <dgm:spPr/>
      <dgm:t>
        <a:bodyPr/>
        <a:lstStyle/>
        <a:p>
          <a:endParaRPr lang="en-GB"/>
        </a:p>
      </dgm:t>
    </dgm:pt>
    <dgm:pt modelId="{399E7B91-E46F-4089-8587-C72250D3D6A0}">
      <dgm:prSet phldrT="[Text]"/>
      <dgm:spPr/>
      <dgm:t>
        <a:bodyPr/>
        <a:lstStyle/>
        <a:p>
          <a:r>
            <a:rPr lang="en-GB" dirty="0"/>
            <a:t>Purification</a:t>
          </a:r>
        </a:p>
      </dgm:t>
    </dgm:pt>
    <dgm:pt modelId="{FE642A8D-81DC-485D-B59A-F531A7E447DD}" type="parTrans" cxnId="{077EE039-178C-4B68-90E1-AFF3F18C542B}">
      <dgm:prSet/>
      <dgm:spPr/>
      <dgm:t>
        <a:bodyPr/>
        <a:lstStyle/>
        <a:p>
          <a:endParaRPr lang="en-GB"/>
        </a:p>
      </dgm:t>
    </dgm:pt>
    <dgm:pt modelId="{C1812D12-D065-4168-83CC-2F72F3EA6354}" type="sibTrans" cxnId="{077EE039-178C-4B68-90E1-AFF3F18C542B}">
      <dgm:prSet/>
      <dgm:spPr/>
      <dgm:t>
        <a:bodyPr/>
        <a:lstStyle/>
        <a:p>
          <a:endParaRPr lang="en-GB"/>
        </a:p>
      </dgm:t>
    </dgm:pt>
    <dgm:pt modelId="{7B653466-EF16-4FD9-AB7D-8BF806FFD51C}">
      <dgm:prSet phldrT="[Text]"/>
      <dgm:spPr/>
      <dgm:t>
        <a:bodyPr/>
        <a:lstStyle/>
        <a:p>
          <a:r>
            <a:rPr lang="en-GB" dirty="0"/>
            <a:t>Base Homogeneous Transesterification</a:t>
          </a:r>
        </a:p>
      </dgm:t>
    </dgm:pt>
    <dgm:pt modelId="{571FB068-0462-49C4-9D70-4F1045BD25D0}" type="parTrans" cxnId="{896F20E1-650B-47DB-8D9E-5956F7B221F9}">
      <dgm:prSet/>
      <dgm:spPr/>
      <dgm:t>
        <a:bodyPr/>
        <a:lstStyle/>
        <a:p>
          <a:endParaRPr lang="en-GB"/>
        </a:p>
      </dgm:t>
    </dgm:pt>
    <dgm:pt modelId="{77312D2F-CD96-4EFA-AB52-ED603358061A}" type="sibTrans" cxnId="{896F20E1-650B-47DB-8D9E-5956F7B221F9}">
      <dgm:prSet/>
      <dgm:spPr/>
      <dgm:t>
        <a:bodyPr/>
        <a:lstStyle/>
        <a:p>
          <a:endParaRPr lang="en-GB"/>
        </a:p>
      </dgm:t>
    </dgm:pt>
    <dgm:pt modelId="{D981431F-A4CA-412C-AA1D-D9EA034EB7D9}">
      <dgm:prSet phldrT="[Text]"/>
      <dgm:spPr/>
      <dgm:t>
        <a:bodyPr/>
        <a:lstStyle/>
        <a:p>
          <a:r>
            <a:rPr lang="en-GB" dirty="0"/>
            <a:t>Separation</a:t>
          </a:r>
        </a:p>
      </dgm:t>
    </dgm:pt>
    <dgm:pt modelId="{182A54B9-7111-470F-8F25-12FC65DE7C05}" type="parTrans" cxnId="{825CDD8E-9C4F-43D4-8D60-6679363A249C}">
      <dgm:prSet/>
      <dgm:spPr/>
      <dgm:t>
        <a:bodyPr/>
        <a:lstStyle/>
        <a:p>
          <a:endParaRPr lang="en-GB"/>
        </a:p>
      </dgm:t>
    </dgm:pt>
    <dgm:pt modelId="{B7E79FDB-1C39-4372-8326-8107F63F4D20}" type="sibTrans" cxnId="{825CDD8E-9C4F-43D4-8D60-6679363A249C}">
      <dgm:prSet/>
      <dgm:spPr/>
      <dgm:t>
        <a:bodyPr/>
        <a:lstStyle/>
        <a:p>
          <a:endParaRPr lang="en-GB"/>
        </a:p>
      </dgm:t>
    </dgm:pt>
    <dgm:pt modelId="{6F0759DD-7DFB-42EC-9E81-691122DFFC13}">
      <dgm:prSet phldrT="[Text]"/>
      <dgm:spPr>
        <a:solidFill>
          <a:srgbClr val="A420A4"/>
        </a:solidFill>
      </dgm:spPr>
      <dgm:t>
        <a:bodyPr/>
        <a:lstStyle/>
        <a:p>
          <a:r>
            <a:rPr lang="en-GB" dirty="0"/>
            <a:t>Diesel FAME</a:t>
          </a:r>
        </a:p>
      </dgm:t>
    </dgm:pt>
    <dgm:pt modelId="{58D6E36E-6DEA-4E54-A24B-5A3C555A060E}" type="parTrans" cxnId="{4E175DA8-9E27-4621-82BC-7FABA29292EB}">
      <dgm:prSet/>
      <dgm:spPr/>
      <dgm:t>
        <a:bodyPr/>
        <a:lstStyle/>
        <a:p>
          <a:endParaRPr lang="en-GB"/>
        </a:p>
      </dgm:t>
    </dgm:pt>
    <dgm:pt modelId="{1EAF72E5-72A0-4058-ACC6-8E197E36246A}" type="sibTrans" cxnId="{4E175DA8-9E27-4621-82BC-7FABA29292EB}">
      <dgm:prSet/>
      <dgm:spPr/>
      <dgm:t>
        <a:bodyPr/>
        <a:lstStyle/>
        <a:p>
          <a:endParaRPr lang="en-GB"/>
        </a:p>
      </dgm:t>
    </dgm:pt>
    <dgm:pt modelId="{6D294CF9-28CF-456B-ABAD-ECAF5989625F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Glycerol</a:t>
          </a:r>
        </a:p>
      </dgm:t>
    </dgm:pt>
    <dgm:pt modelId="{4726B8A9-222D-4DA5-B0FD-DB5483CCA969}" type="parTrans" cxnId="{D866AB00-0864-4C03-9434-219C16A2C122}">
      <dgm:prSet/>
      <dgm:spPr/>
      <dgm:t>
        <a:bodyPr/>
        <a:lstStyle/>
        <a:p>
          <a:endParaRPr lang="en-GB"/>
        </a:p>
      </dgm:t>
    </dgm:pt>
    <dgm:pt modelId="{D60007D7-08D4-4501-93E3-A3AA11633598}" type="sibTrans" cxnId="{D866AB00-0864-4C03-9434-219C16A2C122}">
      <dgm:prSet/>
      <dgm:spPr/>
      <dgm:t>
        <a:bodyPr/>
        <a:lstStyle/>
        <a:p>
          <a:endParaRPr lang="en-GB"/>
        </a:p>
      </dgm:t>
    </dgm:pt>
    <dgm:pt modelId="{BD2D0CD9-2312-4029-8AB5-B5E07B3C8178}">
      <dgm:prSet phldrT="[Text]"/>
      <dgm:spPr/>
      <dgm:t>
        <a:bodyPr/>
        <a:lstStyle/>
        <a:p>
          <a:r>
            <a:rPr lang="en-GB" dirty="0"/>
            <a:t>Acid Esterification</a:t>
          </a:r>
        </a:p>
      </dgm:t>
    </dgm:pt>
    <dgm:pt modelId="{C9270A31-CB5E-435F-90BD-27DC53EAA05B}" type="parTrans" cxnId="{96D904DE-C141-4608-9F2D-6F6C66F6EBFC}">
      <dgm:prSet/>
      <dgm:spPr/>
      <dgm:t>
        <a:bodyPr/>
        <a:lstStyle/>
        <a:p>
          <a:endParaRPr lang="en-GB"/>
        </a:p>
      </dgm:t>
    </dgm:pt>
    <dgm:pt modelId="{679B241A-9FF6-4645-BF22-22A569DC01E8}" type="sibTrans" cxnId="{96D904DE-C141-4608-9F2D-6F6C66F6EBFC}">
      <dgm:prSet/>
      <dgm:spPr/>
      <dgm:t>
        <a:bodyPr/>
        <a:lstStyle/>
        <a:p>
          <a:endParaRPr lang="en-GB"/>
        </a:p>
      </dgm:t>
    </dgm:pt>
    <dgm:pt modelId="{AA44FAB3-9CC8-4BB2-ACA6-228D0F197C94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Cake</a:t>
          </a:r>
        </a:p>
      </dgm:t>
    </dgm:pt>
    <dgm:pt modelId="{A08ADFF1-CB3B-4B4D-865F-92721590354D}" type="parTrans" cxnId="{E54BD1A1-F7D6-496B-B8E6-16FF0638DF16}">
      <dgm:prSet/>
      <dgm:spPr/>
      <dgm:t>
        <a:bodyPr/>
        <a:lstStyle/>
        <a:p>
          <a:endParaRPr lang="en-GB"/>
        </a:p>
      </dgm:t>
    </dgm:pt>
    <dgm:pt modelId="{3B496944-C683-4420-84E6-A45B366CE185}" type="sibTrans" cxnId="{E54BD1A1-F7D6-496B-B8E6-16FF0638DF16}">
      <dgm:prSet/>
      <dgm:spPr/>
      <dgm:t>
        <a:bodyPr/>
        <a:lstStyle/>
        <a:p>
          <a:endParaRPr lang="en-GB"/>
        </a:p>
      </dgm:t>
    </dgm:pt>
    <dgm:pt modelId="{93A2AE33-05F6-4CA6-881D-94E5412B69D8}" type="pres">
      <dgm:prSet presAssocID="{ACC82CC3-2A94-44ED-92AD-AD836CD4ED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E09355-2777-4797-A07B-DACB64DB4FB9}" type="pres">
      <dgm:prSet presAssocID="{BD2D0CD9-2312-4029-8AB5-B5E07B3C8178}" presName="vertOne" presStyleCnt="0"/>
      <dgm:spPr/>
    </dgm:pt>
    <dgm:pt modelId="{573CD83D-7E51-4EDE-8F87-39B4A32C0176}" type="pres">
      <dgm:prSet presAssocID="{BD2D0CD9-2312-4029-8AB5-B5E07B3C8178}" presName="txOne" presStyleLbl="node0" presStyleIdx="0" presStyleCnt="1">
        <dgm:presLayoutVars>
          <dgm:chPref val="3"/>
        </dgm:presLayoutVars>
      </dgm:prSet>
      <dgm:spPr/>
    </dgm:pt>
    <dgm:pt modelId="{51458725-3168-4872-9058-CE6C79118A2B}" type="pres">
      <dgm:prSet presAssocID="{BD2D0CD9-2312-4029-8AB5-B5E07B3C8178}" presName="parTransOne" presStyleCnt="0"/>
      <dgm:spPr/>
    </dgm:pt>
    <dgm:pt modelId="{C695A2A1-6BC6-4A3B-B411-9591164062A1}" type="pres">
      <dgm:prSet presAssocID="{BD2D0CD9-2312-4029-8AB5-B5E07B3C8178}" presName="horzOne" presStyleCnt="0"/>
      <dgm:spPr/>
    </dgm:pt>
    <dgm:pt modelId="{C4228670-1060-4FAA-AC4B-3F8A615A6656}" type="pres">
      <dgm:prSet presAssocID="{7B653466-EF16-4FD9-AB7D-8BF806FFD51C}" presName="vertTwo" presStyleCnt="0"/>
      <dgm:spPr/>
    </dgm:pt>
    <dgm:pt modelId="{9626070B-F5C4-4C5B-885F-CF549AD7FFAD}" type="pres">
      <dgm:prSet presAssocID="{7B653466-EF16-4FD9-AB7D-8BF806FFD51C}" presName="txTwo" presStyleLbl="node2" presStyleIdx="0" presStyleCnt="1">
        <dgm:presLayoutVars>
          <dgm:chPref val="3"/>
        </dgm:presLayoutVars>
      </dgm:prSet>
      <dgm:spPr/>
    </dgm:pt>
    <dgm:pt modelId="{7904CF15-66DD-422A-9AE1-98272804E96E}" type="pres">
      <dgm:prSet presAssocID="{7B653466-EF16-4FD9-AB7D-8BF806FFD51C}" presName="parTransTwo" presStyleCnt="0"/>
      <dgm:spPr/>
    </dgm:pt>
    <dgm:pt modelId="{D0BFDA94-211B-4422-B0D7-62C96248C254}" type="pres">
      <dgm:prSet presAssocID="{7B653466-EF16-4FD9-AB7D-8BF806FFD51C}" presName="horzTwo" presStyleCnt="0"/>
      <dgm:spPr/>
    </dgm:pt>
    <dgm:pt modelId="{60E9532B-A037-4025-9A17-2B04A7A5A56A}" type="pres">
      <dgm:prSet presAssocID="{D981431F-A4CA-412C-AA1D-D9EA034EB7D9}" presName="vertThree" presStyleCnt="0"/>
      <dgm:spPr/>
    </dgm:pt>
    <dgm:pt modelId="{3112AE00-F85B-4C7D-AE67-ADE9AEDF4AA5}" type="pres">
      <dgm:prSet presAssocID="{D981431F-A4CA-412C-AA1D-D9EA034EB7D9}" presName="txThree" presStyleLbl="node3" presStyleIdx="0" presStyleCnt="1">
        <dgm:presLayoutVars>
          <dgm:chPref val="3"/>
        </dgm:presLayoutVars>
      </dgm:prSet>
      <dgm:spPr/>
    </dgm:pt>
    <dgm:pt modelId="{83CE332A-9BC3-4792-BEFA-7DC7FA9838C0}" type="pres">
      <dgm:prSet presAssocID="{D981431F-A4CA-412C-AA1D-D9EA034EB7D9}" presName="parTransThree" presStyleCnt="0"/>
      <dgm:spPr/>
    </dgm:pt>
    <dgm:pt modelId="{85DB71D5-C5A2-46C1-B76A-85272A58C463}" type="pres">
      <dgm:prSet presAssocID="{D981431F-A4CA-412C-AA1D-D9EA034EB7D9}" presName="horzThree" presStyleCnt="0"/>
      <dgm:spPr/>
    </dgm:pt>
    <dgm:pt modelId="{5729B3BE-8FEE-40F4-B391-025F84FAD53B}" type="pres">
      <dgm:prSet presAssocID="{F2C9D153-14B5-46B7-9CA6-222A5A513DBA}" presName="vertFour" presStyleCnt="0">
        <dgm:presLayoutVars>
          <dgm:chPref val="3"/>
        </dgm:presLayoutVars>
      </dgm:prSet>
      <dgm:spPr/>
    </dgm:pt>
    <dgm:pt modelId="{42945BCB-894D-4B4F-8530-311BFD18AB77}" type="pres">
      <dgm:prSet presAssocID="{F2C9D153-14B5-46B7-9CA6-222A5A513DBA}" presName="txFour" presStyleLbl="node4" presStyleIdx="0" presStyleCnt="5">
        <dgm:presLayoutVars>
          <dgm:chPref val="3"/>
        </dgm:presLayoutVars>
      </dgm:prSet>
      <dgm:spPr/>
    </dgm:pt>
    <dgm:pt modelId="{038A69D4-84F1-494B-9FFC-921228F05E9C}" type="pres">
      <dgm:prSet presAssocID="{F2C9D153-14B5-46B7-9CA6-222A5A513DBA}" presName="parTransFour" presStyleCnt="0"/>
      <dgm:spPr/>
    </dgm:pt>
    <dgm:pt modelId="{0B378AE5-83B3-4E9A-ABBF-A1E455FF0A2E}" type="pres">
      <dgm:prSet presAssocID="{F2C9D153-14B5-46B7-9CA6-222A5A513DBA}" presName="horzFour" presStyleCnt="0"/>
      <dgm:spPr/>
    </dgm:pt>
    <dgm:pt modelId="{82EA3BE9-EE1D-4471-BA6F-564B4EDBF414}" type="pres">
      <dgm:prSet presAssocID="{6F0759DD-7DFB-42EC-9E81-691122DFFC13}" presName="vertFour" presStyleCnt="0">
        <dgm:presLayoutVars>
          <dgm:chPref val="3"/>
        </dgm:presLayoutVars>
      </dgm:prSet>
      <dgm:spPr/>
    </dgm:pt>
    <dgm:pt modelId="{987306FF-1632-440B-B4C7-1E91357BA9CE}" type="pres">
      <dgm:prSet presAssocID="{6F0759DD-7DFB-42EC-9E81-691122DFFC13}" presName="txFour" presStyleLbl="node4" presStyleIdx="1" presStyleCnt="5">
        <dgm:presLayoutVars>
          <dgm:chPref val="3"/>
        </dgm:presLayoutVars>
      </dgm:prSet>
      <dgm:spPr/>
    </dgm:pt>
    <dgm:pt modelId="{0BEEFC8D-A14F-4288-8822-14DE232E9E1B}" type="pres">
      <dgm:prSet presAssocID="{6F0759DD-7DFB-42EC-9E81-691122DFFC13}" presName="horzFour" presStyleCnt="0"/>
      <dgm:spPr/>
    </dgm:pt>
    <dgm:pt modelId="{DE807241-68FF-4C57-8643-95BA4A4C0630}" type="pres">
      <dgm:prSet presAssocID="{AC381C93-DC52-4B45-89B7-3AF6D1E46EC6}" presName="sibSpaceFour" presStyleCnt="0"/>
      <dgm:spPr/>
    </dgm:pt>
    <dgm:pt modelId="{A0EF541F-4B65-409B-9293-94567705307E}" type="pres">
      <dgm:prSet presAssocID="{399E7B91-E46F-4089-8587-C72250D3D6A0}" presName="vertFour" presStyleCnt="0">
        <dgm:presLayoutVars>
          <dgm:chPref val="3"/>
        </dgm:presLayoutVars>
      </dgm:prSet>
      <dgm:spPr/>
    </dgm:pt>
    <dgm:pt modelId="{4F555EBF-8E5A-4CB2-8542-4ED9A5D3C725}" type="pres">
      <dgm:prSet presAssocID="{399E7B91-E46F-4089-8587-C72250D3D6A0}" presName="txFour" presStyleLbl="node4" presStyleIdx="2" presStyleCnt="5">
        <dgm:presLayoutVars>
          <dgm:chPref val="3"/>
        </dgm:presLayoutVars>
      </dgm:prSet>
      <dgm:spPr/>
    </dgm:pt>
    <dgm:pt modelId="{95C435BD-D7DE-467A-ABD1-41883F577F8B}" type="pres">
      <dgm:prSet presAssocID="{399E7B91-E46F-4089-8587-C72250D3D6A0}" presName="parTransFour" presStyleCnt="0"/>
      <dgm:spPr/>
    </dgm:pt>
    <dgm:pt modelId="{26CD3204-1131-4325-869B-AA5643E65B79}" type="pres">
      <dgm:prSet presAssocID="{399E7B91-E46F-4089-8587-C72250D3D6A0}" presName="horzFour" presStyleCnt="0"/>
      <dgm:spPr/>
    </dgm:pt>
    <dgm:pt modelId="{C3A88D1E-18E9-47BC-ADEC-DA3A47DA08C6}" type="pres">
      <dgm:prSet presAssocID="{6D294CF9-28CF-456B-ABAD-ECAF5989625F}" presName="vertFour" presStyleCnt="0">
        <dgm:presLayoutVars>
          <dgm:chPref val="3"/>
        </dgm:presLayoutVars>
      </dgm:prSet>
      <dgm:spPr/>
    </dgm:pt>
    <dgm:pt modelId="{9515E9F6-B277-4F55-BF73-F376C25C5478}" type="pres">
      <dgm:prSet presAssocID="{6D294CF9-28CF-456B-ABAD-ECAF5989625F}" presName="txFour" presStyleLbl="node4" presStyleIdx="3" presStyleCnt="5">
        <dgm:presLayoutVars>
          <dgm:chPref val="3"/>
        </dgm:presLayoutVars>
      </dgm:prSet>
      <dgm:spPr/>
    </dgm:pt>
    <dgm:pt modelId="{B695FD5F-4845-4AD2-A665-629B8A12EA34}" type="pres">
      <dgm:prSet presAssocID="{6D294CF9-28CF-456B-ABAD-ECAF5989625F}" presName="horzFour" presStyleCnt="0"/>
      <dgm:spPr/>
    </dgm:pt>
    <dgm:pt modelId="{4A4C7BAB-1C96-40B8-98F3-4239A0FB40C3}" type="pres">
      <dgm:prSet presAssocID="{C1812D12-D065-4168-83CC-2F72F3EA6354}" presName="sibSpaceFour" presStyleCnt="0"/>
      <dgm:spPr/>
    </dgm:pt>
    <dgm:pt modelId="{49CBF556-4F19-45DA-94D5-E74D6A017F81}" type="pres">
      <dgm:prSet presAssocID="{AA44FAB3-9CC8-4BB2-ACA6-228D0F197C94}" presName="vertFour" presStyleCnt="0">
        <dgm:presLayoutVars>
          <dgm:chPref val="3"/>
        </dgm:presLayoutVars>
      </dgm:prSet>
      <dgm:spPr/>
    </dgm:pt>
    <dgm:pt modelId="{D4DB05E0-38E8-4065-B105-C7E43DA0442D}" type="pres">
      <dgm:prSet presAssocID="{AA44FAB3-9CC8-4BB2-ACA6-228D0F197C94}" presName="txFour" presStyleLbl="node4" presStyleIdx="4" presStyleCnt="5">
        <dgm:presLayoutVars>
          <dgm:chPref val="3"/>
        </dgm:presLayoutVars>
      </dgm:prSet>
      <dgm:spPr/>
    </dgm:pt>
    <dgm:pt modelId="{1349FC55-E92D-4A5F-8B77-3CA020F383E6}" type="pres">
      <dgm:prSet presAssocID="{AA44FAB3-9CC8-4BB2-ACA6-228D0F197C94}" presName="horzFour" presStyleCnt="0"/>
      <dgm:spPr/>
    </dgm:pt>
  </dgm:ptLst>
  <dgm:cxnLst>
    <dgm:cxn modelId="{D866AB00-0864-4C03-9434-219C16A2C122}" srcId="{399E7B91-E46F-4089-8587-C72250D3D6A0}" destId="{6D294CF9-28CF-456B-ABAD-ECAF5989625F}" srcOrd="0" destOrd="0" parTransId="{4726B8A9-222D-4DA5-B0FD-DB5483CCA969}" sibTransId="{D60007D7-08D4-4501-93E3-A3AA11633598}"/>
    <dgm:cxn modelId="{60458008-8786-4502-8F1E-5A54BE8CE190}" type="presOf" srcId="{6F0759DD-7DFB-42EC-9E81-691122DFFC13}" destId="{987306FF-1632-440B-B4C7-1E91357BA9CE}" srcOrd="0" destOrd="0" presId="urn:microsoft.com/office/officeart/2005/8/layout/hierarchy4"/>
    <dgm:cxn modelId="{CA937C1C-D788-4433-AA60-F7927EFEFC67}" type="presOf" srcId="{6D294CF9-28CF-456B-ABAD-ECAF5989625F}" destId="{9515E9F6-B277-4F55-BF73-F376C25C5478}" srcOrd="0" destOrd="0" presId="urn:microsoft.com/office/officeart/2005/8/layout/hierarchy4"/>
    <dgm:cxn modelId="{4DC0B922-710B-4636-AC88-174C0DCEED90}" type="presOf" srcId="{BD2D0CD9-2312-4029-8AB5-B5E07B3C8178}" destId="{573CD83D-7E51-4EDE-8F87-39B4A32C0176}" srcOrd="0" destOrd="0" presId="urn:microsoft.com/office/officeart/2005/8/layout/hierarchy4"/>
    <dgm:cxn modelId="{638FD22E-7003-4D9C-95D9-6C01BB059030}" type="presOf" srcId="{F2C9D153-14B5-46B7-9CA6-222A5A513DBA}" destId="{42945BCB-894D-4B4F-8530-311BFD18AB77}" srcOrd="0" destOrd="0" presId="urn:microsoft.com/office/officeart/2005/8/layout/hierarchy4"/>
    <dgm:cxn modelId="{077EE039-178C-4B68-90E1-AFF3F18C542B}" srcId="{D981431F-A4CA-412C-AA1D-D9EA034EB7D9}" destId="{399E7B91-E46F-4089-8587-C72250D3D6A0}" srcOrd="1" destOrd="0" parTransId="{FE642A8D-81DC-485D-B59A-F531A7E447DD}" sibTransId="{C1812D12-D065-4168-83CC-2F72F3EA6354}"/>
    <dgm:cxn modelId="{8EB91F3F-D2BA-4D93-94B5-1A4100BEDDCC}" type="presOf" srcId="{D981431F-A4CA-412C-AA1D-D9EA034EB7D9}" destId="{3112AE00-F85B-4C7D-AE67-ADE9AEDF4AA5}" srcOrd="0" destOrd="0" presId="urn:microsoft.com/office/officeart/2005/8/layout/hierarchy4"/>
    <dgm:cxn modelId="{CAFF8870-BFCB-48D4-9E30-76FA49E4C1D4}" type="presOf" srcId="{399E7B91-E46F-4089-8587-C72250D3D6A0}" destId="{4F555EBF-8E5A-4CB2-8542-4ED9A5D3C725}" srcOrd="0" destOrd="0" presId="urn:microsoft.com/office/officeart/2005/8/layout/hierarchy4"/>
    <dgm:cxn modelId="{825CDD8E-9C4F-43D4-8D60-6679363A249C}" srcId="{7B653466-EF16-4FD9-AB7D-8BF806FFD51C}" destId="{D981431F-A4CA-412C-AA1D-D9EA034EB7D9}" srcOrd="0" destOrd="0" parTransId="{182A54B9-7111-470F-8F25-12FC65DE7C05}" sibTransId="{B7E79FDB-1C39-4372-8326-8107F63F4D20}"/>
    <dgm:cxn modelId="{1CB14D91-F1F7-430E-A83D-EF98498CCC95}" type="presOf" srcId="{7B653466-EF16-4FD9-AB7D-8BF806FFD51C}" destId="{9626070B-F5C4-4C5B-885F-CF549AD7FFAD}" srcOrd="0" destOrd="0" presId="urn:microsoft.com/office/officeart/2005/8/layout/hierarchy4"/>
    <dgm:cxn modelId="{E54BD1A1-F7D6-496B-B8E6-16FF0638DF16}" srcId="{D981431F-A4CA-412C-AA1D-D9EA034EB7D9}" destId="{AA44FAB3-9CC8-4BB2-ACA6-228D0F197C94}" srcOrd="2" destOrd="0" parTransId="{A08ADFF1-CB3B-4B4D-865F-92721590354D}" sibTransId="{3B496944-C683-4420-84E6-A45B366CE185}"/>
    <dgm:cxn modelId="{36B51DA3-844A-489D-A038-1CAD36F888BE}" type="presOf" srcId="{AA44FAB3-9CC8-4BB2-ACA6-228D0F197C94}" destId="{D4DB05E0-38E8-4065-B105-C7E43DA0442D}" srcOrd="0" destOrd="0" presId="urn:microsoft.com/office/officeart/2005/8/layout/hierarchy4"/>
    <dgm:cxn modelId="{4E175DA8-9E27-4621-82BC-7FABA29292EB}" srcId="{F2C9D153-14B5-46B7-9CA6-222A5A513DBA}" destId="{6F0759DD-7DFB-42EC-9E81-691122DFFC13}" srcOrd="0" destOrd="0" parTransId="{58D6E36E-6DEA-4E54-A24B-5A3C555A060E}" sibTransId="{1EAF72E5-72A0-4058-ACC6-8E197E36246A}"/>
    <dgm:cxn modelId="{25B742CD-E9C0-47C7-A687-790736A46559}" type="presOf" srcId="{ACC82CC3-2A94-44ED-92AD-AD836CD4EDF5}" destId="{93A2AE33-05F6-4CA6-881D-94E5412B69D8}" srcOrd="0" destOrd="0" presId="urn:microsoft.com/office/officeart/2005/8/layout/hierarchy4"/>
    <dgm:cxn modelId="{96D904DE-C141-4608-9F2D-6F6C66F6EBFC}" srcId="{ACC82CC3-2A94-44ED-92AD-AD836CD4EDF5}" destId="{BD2D0CD9-2312-4029-8AB5-B5E07B3C8178}" srcOrd="0" destOrd="0" parTransId="{C9270A31-CB5E-435F-90BD-27DC53EAA05B}" sibTransId="{679B241A-9FF6-4645-BF22-22A569DC01E8}"/>
    <dgm:cxn modelId="{896F20E1-650B-47DB-8D9E-5956F7B221F9}" srcId="{BD2D0CD9-2312-4029-8AB5-B5E07B3C8178}" destId="{7B653466-EF16-4FD9-AB7D-8BF806FFD51C}" srcOrd="0" destOrd="0" parTransId="{571FB068-0462-49C4-9D70-4F1045BD25D0}" sibTransId="{77312D2F-CD96-4EFA-AB52-ED603358061A}"/>
    <dgm:cxn modelId="{BDFF5EF8-8E5C-4C5C-9522-8180C6B6417C}" srcId="{D981431F-A4CA-412C-AA1D-D9EA034EB7D9}" destId="{F2C9D153-14B5-46B7-9CA6-222A5A513DBA}" srcOrd="0" destOrd="0" parTransId="{CBCBEE6B-BF9A-4486-99ED-CB0AD22FCDCF}" sibTransId="{AC381C93-DC52-4B45-89B7-3AF6D1E46EC6}"/>
    <dgm:cxn modelId="{D66E3BD8-41B7-4DD6-BBB3-F1F7DA02887A}" type="presParOf" srcId="{93A2AE33-05F6-4CA6-881D-94E5412B69D8}" destId="{CDE09355-2777-4797-A07B-DACB64DB4FB9}" srcOrd="0" destOrd="0" presId="urn:microsoft.com/office/officeart/2005/8/layout/hierarchy4"/>
    <dgm:cxn modelId="{EDB6EBA2-BA36-4418-A54E-84CF8F5DBAC5}" type="presParOf" srcId="{CDE09355-2777-4797-A07B-DACB64DB4FB9}" destId="{573CD83D-7E51-4EDE-8F87-39B4A32C0176}" srcOrd="0" destOrd="0" presId="urn:microsoft.com/office/officeart/2005/8/layout/hierarchy4"/>
    <dgm:cxn modelId="{2C7F2485-F3DB-4479-A68D-5242CB11DFCF}" type="presParOf" srcId="{CDE09355-2777-4797-A07B-DACB64DB4FB9}" destId="{51458725-3168-4872-9058-CE6C79118A2B}" srcOrd="1" destOrd="0" presId="urn:microsoft.com/office/officeart/2005/8/layout/hierarchy4"/>
    <dgm:cxn modelId="{0A1A0AAA-EC53-4D4A-8E58-27ADD2FBC2C9}" type="presParOf" srcId="{CDE09355-2777-4797-A07B-DACB64DB4FB9}" destId="{C695A2A1-6BC6-4A3B-B411-9591164062A1}" srcOrd="2" destOrd="0" presId="urn:microsoft.com/office/officeart/2005/8/layout/hierarchy4"/>
    <dgm:cxn modelId="{19DAF782-AE30-4B23-9D0D-B9B85249E76C}" type="presParOf" srcId="{C695A2A1-6BC6-4A3B-B411-9591164062A1}" destId="{C4228670-1060-4FAA-AC4B-3F8A615A6656}" srcOrd="0" destOrd="0" presId="urn:microsoft.com/office/officeart/2005/8/layout/hierarchy4"/>
    <dgm:cxn modelId="{75AE58EC-DFBE-40A5-B4B1-97879A5B04A2}" type="presParOf" srcId="{C4228670-1060-4FAA-AC4B-3F8A615A6656}" destId="{9626070B-F5C4-4C5B-885F-CF549AD7FFAD}" srcOrd="0" destOrd="0" presId="urn:microsoft.com/office/officeart/2005/8/layout/hierarchy4"/>
    <dgm:cxn modelId="{5BD7D7D7-409F-433B-96E5-E21319FD3A6D}" type="presParOf" srcId="{C4228670-1060-4FAA-AC4B-3F8A615A6656}" destId="{7904CF15-66DD-422A-9AE1-98272804E96E}" srcOrd="1" destOrd="0" presId="urn:microsoft.com/office/officeart/2005/8/layout/hierarchy4"/>
    <dgm:cxn modelId="{6DA30E02-4EA7-459E-A0A0-C0D84558E824}" type="presParOf" srcId="{C4228670-1060-4FAA-AC4B-3F8A615A6656}" destId="{D0BFDA94-211B-4422-B0D7-62C96248C254}" srcOrd="2" destOrd="0" presId="urn:microsoft.com/office/officeart/2005/8/layout/hierarchy4"/>
    <dgm:cxn modelId="{303BA291-5D35-4480-9D4F-82DA0C36CE5C}" type="presParOf" srcId="{D0BFDA94-211B-4422-B0D7-62C96248C254}" destId="{60E9532B-A037-4025-9A17-2B04A7A5A56A}" srcOrd="0" destOrd="0" presId="urn:microsoft.com/office/officeart/2005/8/layout/hierarchy4"/>
    <dgm:cxn modelId="{4EDC987A-C188-407B-B731-954608118792}" type="presParOf" srcId="{60E9532B-A037-4025-9A17-2B04A7A5A56A}" destId="{3112AE00-F85B-4C7D-AE67-ADE9AEDF4AA5}" srcOrd="0" destOrd="0" presId="urn:microsoft.com/office/officeart/2005/8/layout/hierarchy4"/>
    <dgm:cxn modelId="{3C5EE5CF-D9FF-443C-AAA6-03C1440E0C57}" type="presParOf" srcId="{60E9532B-A037-4025-9A17-2B04A7A5A56A}" destId="{83CE332A-9BC3-4792-BEFA-7DC7FA9838C0}" srcOrd="1" destOrd="0" presId="urn:microsoft.com/office/officeart/2005/8/layout/hierarchy4"/>
    <dgm:cxn modelId="{15537CE5-2005-4763-B413-031AAF94F5DA}" type="presParOf" srcId="{60E9532B-A037-4025-9A17-2B04A7A5A56A}" destId="{85DB71D5-C5A2-46C1-B76A-85272A58C463}" srcOrd="2" destOrd="0" presId="urn:microsoft.com/office/officeart/2005/8/layout/hierarchy4"/>
    <dgm:cxn modelId="{D0160FAA-F1D9-48B6-9E83-C713B883FEF6}" type="presParOf" srcId="{85DB71D5-C5A2-46C1-B76A-85272A58C463}" destId="{5729B3BE-8FEE-40F4-B391-025F84FAD53B}" srcOrd="0" destOrd="0" presId="urn:microsoft.com/office/officeart/2005/8/layout/hierarchy4"/>
    <dgm:cxn modelId="{3EA0977A-7D64-4B84-B58A-65DCD83D210B}" type="presParOf" srcId="{5729B3BE-8FEE-40F4-B391-025F84FAD53B}" destId="{42945BCB-894D-4B4F-8530-311BFD18AB77}" srcOrd="0" destOrd="0" presId="urn:microsoft.com/office/officeart/2005/8/layout/hierarchy4"/>
    <dgm:cxn modelId="{19D8249B-2C61-4F2D-98B1-282F4EDDA72E}" type="presParOf" srcId="{5729B3BE-8FEE-40F4-B391-025F84FAD53B}" destId="{038A69D4-84F1-494B-9FFC-921228F05E9C}" srcOrd="1" destOrd="0" presId="urn:microsoft.com/office/officeart/2005/8/layout/hierarchy4"/>
    <dgm:cxn modelId="{96CD081B-80D9-4B42-A04E-A76541D4454C}" type="presParOf" srcId="{5729B3BE-8FEE-40F4-B391-025F84FAD53B}" destId="{0B378AE5-83B3-4E9A-ABBF-A1E455FF0A2E}" srcOrd="2" destOrd="0" presId="urn:microsoft.com/office/officeart/2005/8/layout/hierarchy4"/>
    <dgm:cxn modelId="{4770B197-B27E-4471-8469-810573932CDE}" type="presParOf" srcId="{0B378AE5-83B3-4E9A-ABBF-A1E455FF0A2E}" destId="{82EA3BE9-EE1D-4471-BA6F-564B4EDBF414}" srcOrd="0" destOrd="0" presId="urn:microsoft.com/office/officeart/2005/8/layout/hierarchy4"/>
    <dgm:cxn modelId="{CCCADC4D-F20C-4C52-BD7C-C0062A64BB4F}" type="presParOf" srcId="{82EA3BE9-EE1D-4471-BA6F-564B4EDBF414}" destId="{987306FF-1632-440B-B4C7-1E91357BA9CE}" srcOrd="0" destOrd="0" presId="urn:microsoft.com/office/officeart/2005/8/layout/hierarchy4"/>
    <dgm:cxn modelId="{E71FC8EA-AB4B-446E-BD51-36981A67714E}" type="presParOf" srcId="{82EA3BE9-EE1D-4471-BA6F-564B4EDBF414}" destId="{0BEEFC8D-A14F-4288-8822-14DE232E9E1B}" srcOrd="1" destOrd="0" presId="urn:microsoft.com/office/officeart/2005/8/layout/hierarchy4"/>
    <dgm:cxn modelId="{362C3CCB-1057-449C-A769-9D2691686907}" type="presParOf" srcId="{85DB71D5-C5A2-46C1-B76A-85272A58C463}" destId="{DE807241-68FF-4C57-8643-95BA4A4C0630}" srcOrd="1" destOrd="0" presId="urn:microsoft.com/office/officeart/2005/8/layout/hierarchy4"/>
    <dgm:cxn modelId="{871E8690-F16B-49D2-A1B4-29B39B4C6C62}" type="presParOf" srcId="{85DB71D5-C5A2-46C1-B76A-85272A58C463}" destId="{A0EF541F-4B65-409B-9293-94567705307E}" srcOrd="2" destOrd="0" presId="urn:microsoft.com/office/officeart/2005/8/layout/hierarchy4"/>
    <dgm:cxn modelId="{A07E6A4B-2438-4B1C-A52A-916E7BD29AA9}" type="presParOf" srcId="{A0EF541F-4B65-409B-9293-94567705307E}" destId="{4F555EBF-8E5A-4CB2-8542-4ED9A5D3C725}" srcOrd="0" destOrd="0" presId="urn:microsoft.com/office/officeart/2005/8/layout/hierarchy4"/>
    <dgm:cxn modelId="{08D32BC9-23BF-4A63-9EDD-4BE8D040D335}" type="presParOf" srcId="{A0EF541F-4B65-409B-9293-94567705307E}" destId="{95C435BD-D7DE-467A-ABD1-41883F577F8B}" srcOrd="1" destOrd="0" presId="urn:microsoft.com/office/officeart/2005/8/layout/hierarchy4"/>
    <dgm:cxn modelId="{3D64EFAB-D9DC-4CEE-A847-E791D2CFD408}" type="presParOf" srcId="{A0EF541F-4B65-409B-9293-94567705307E}" destId="{26CD3204-1131-4325-869B-AA5643E65B79}" srcOrd="2" destOrd="0" presId="urn:microsoft.com/office/officeart/2005/8/layout/hierarchy4"/>
    <dgm:cxn modelId="{BA80F537-E28D-4A1B-B46F-D8837368E5EB}" type="presParOf" srcId="{26CD3204-1131-4325-869B-AA5643E65B79}" destId="{C3A88D1E-18E9-47BC-ADEC-DA3A47DA08C6}" srcOrd="0" destOrd="0" presId="urn:microsoft.com/office/officeart/2005/8/layout/hierarchy4"/>
    <dgm:cxn modelId="{CAA69E06-3CB8-4D01-B069-2DC67C9657D6}" type="presParOf" srcId="{C3A88D1E-18E9-47BC-ADEC-DA3A47DA08C6}" destId="{9515E9F6-B277-4F55-BF73-F376C25C5478}" srcOrd="0" destOrd="0" presId="urn:microsoft.com/office/officeart/2005/8/layout/hierarchy4"/>
    <dgm:cxn modelId="{52F2F973-FF68-4376-87DF-213DCC4D153E}" type="presParOf" srcId="{C3A88D1E-18E9-47BC-ADEC-DA3A47DA08C6}" destId="{B695FD5F-4845-4AD2-A665-629B8A12EA34}" srcOrd="1" destOrd="0" presId="urn:microsoft.com/office/officeart/2005/8/layout/hierarchy4"/>
    <dgm:cxn modelId="{D039775D-982D-4D5B-B157-0F3EAA7F3A4A}" type="presParOf" srcId="{85DB71D5-C5A2-46C1-B76A-85272A58C463}" destId="{4A4C7BAB-1C96-40B8-98F3-4239A0FB40C3}" srcOrd="3" destOrd="0" presId="urn:microsoft.com/office/officeart/2005/8/layout/hierarchy4"/>
    <dgm:cxn modelId="{82960365-D8B3-42BA-808F-69723D0E20D4}" type="presParOf" srcId="{85DB71D5-C5A2-46C1-B76A-85272A58C463}" destId="{49CBF556-4F19-45DA-94D5-E74D6A017F81}" srcOrd="4" destOrd="0" presId="urn:microsoft.com/office/officeart/2005/8/layout/hierarchy4"/>
    <dgm:cxn modelId="{C320B5F5-0CC7-4370-BF6A-E7A7EFADBE0F}" type="presParOf" srcId="{49CBF556-4F19-45DA-94D5-E74D6A017F81}" destId="{D4DB05E0-38E8-4065-B105-C7E43DA0442D}" srcOrd="0" destOrd="0" presId="urn:microsoft.com/office/officeart/2005/8/layout/hierarchy4"/>
    <dgm:cxn modelId="{295CE0B8-C94C-46E2-9CA1-D0C7E5D02119}" type="presParOf" srcId="{49CBF556-4F19-45DA-94D5-E74D6A017F81}" destId="{1349FC55-E92D-4A5F-8B77-3CA020F383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CA4D0F-E30F-4F44-A1A5-2C2081757CD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041ADF-6754-41CD-AAA7-88873DF9F5FD}">
      <dgm:prSet phldrT="[Text]" custT="1"/>
      <dgm:spPr/>
      <dgm:t>
        <a:bodyPr/>
        <a:lstStyle/>
        <a:p>
          <a:r>
            <a:rPr lang="en-GB" sz="1800" dirty="0"/>
            <a:t>Filtration</a:t>
          </a:r>
        </a:p>
      </dgm:t>
    </dgm:pt>
    <dgm:pt modelId="{7D549FA3-6A75-4A75-9AA8-647C8D220A72}" type="parTrans" cxnId="{9DF3A19B-643A-4E05-A1AF-E41109B39DF3}">
      <dgm:prSet/>
      <dgm:spPr/>
      <dgm:t>
        <a:bodyPr/>
        <a:lstStyle/>
        <a:p>
          <a:endParaRPr lang="en-GB" sz="1800"/>
        </a:p>
      </dgm:t>
    </dgm:pt>
    <dgm:pt modelId="{F000E81A-6FA3-434F-9042-11191DE045A6}" type="sibTrans" cxnId="{9DF3A19B-643A-4E05-A1AF-E41109B39DF3}">
      <dgm:prSet/>
      <dgm:spPr/>
      <dgm:t>
        <a:bodyPr/>
        <a:lstStyle/>
        <a:p>
          <a:endParaRPr lang="en-GB" sz="1800"/>
        </a:p>
      </dgm:t>
    </dgm:pt>
    <dgm:pt modelId="{4951B65E-8436-437C-99C5-8607E700FA5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/>
            <a:t>FFA distillation </a:t>
          </a:r>
        </a:p>
      </dgm:t>
    </dgm:pt>
    <dgm:pt modelId="{3C9E908F-7DE4-4F13-8E53-02B8B2158296}" type="parTrans" cxnId="{96B2B896-0E34-4401-B8F4-ADDEB92ED8FE}">
      <dgm:prSet/>
      <dgm:spPr/>
      <dgm:t>
        <a:bodyPr/>
        <a:lstStyle/>
        <a:p>
          <a:endParaRPr lang="en-GB"/>
        </a:p>
      </dgm:t>
    </dgm:pt>
    <dgm:pt modelId="{E795A198-12D4-4063-9355-6D532F85973E}" type="sibTrans" cxnId="{96B2B896-0E34-4401-B8F4-ADDEB92ED8FE}">
      <dgm:prSet/>
      <dgm:spPr/>
      <dgm:t>
        <a:bodyPr/>
        <a:lstStyle/>
        <a:p>
          <a:endParaRPr lang="en-GB"/>
        </a:p>
      </dgm:t>
    </dgm:pt>
    <dgm:pt modelId="{7346CEC0-1F67-4747-8120-AA8919E63389}">
      <dgm:prSet phldrT="[Text]" custT="1"/>
      <dgm:spPr/>
      <dgm:t>
        <a:bodyPr/>
        <a:lstStyle/>
        <a:p>
          <a:r>
            <a:rPr lang="en-GB" sz="1600" dirty="0"/>
            <a:t>Deacidification </a:t>
          </a:r>
        </a:p>
      </dgm:t>
    </dgm:pt>
    <dgm:pt modelId="{A17CEB40-FF12-4CF8-B939-D4AEE7847B03}" type="parTrans" cxnId="{3544B0F5-B8F2-4671-8DBB-EBDF9CA1C068}">
      <dgm:prSet/>
      <dgm:spPr/>
      <dgm:t>
        <a:bodyPr/>
        <a:lstStyle/>
        <a:p>
          <a:endParaRPr lang="en-GB"/>
        </a:p>
      </dgm:t>
    </dgm:pt>
    <dgm:pt modelId="{6B548158-CB73-4936-B853-485FDB31C93D}" type="sibTrans" cxnId="{3544B0F5-B8F2-4671-8DBB-EBDF9CA1C068}">
      <dgm:prSet/>
      <dgm:spPr/>
      <dgm:t>
        <a:bodyPr/>
        <a:lstStyle/>
        <a:p>
          <a:endParaRPr lang="en-GB"/>
        </a:p>
      </dgm:t>
    </dgm:pt>
    <dgm:pt modelId="{A561505C-F6AE-49C0-B922-980102FA1786}">
      <dgm:prSet phldrT="[Text]" custT="1"/>
      <dgm:spPr/>
      <dgm:t>
        <a:bodyPr/>
        <a:lstStyle/>
        <a:p>
          <a:r>
            <a:rPr lang="en-GB" sz="1400" dirty="0"/>
            <a:t>Degumming </a:t>
          </a:r>
        </a:p>
      </dgm:t>
    </dgm:pt>
    <dgm:pt modelId="{1BB7E97A-E382-406C-934B-94B143367116}" type="parTrans" cxnId="{7CA68F2B-2087-454E-AEA2-E0C5B916C88D}">
      <dgm:prSet/>
      <dgm:spPr/>
      <dgm:t>
        <a:bodyPr/>
        <a:lstStyle/>
        <a:p>
          <a:endParaRPr lang="en-GB"/>
        </a:p>
      </dgm:t>
    </dgm:pt>
    <dgm:pt modelId="{E156DAB8-2A05-4097-88B8-2FE1E7C352C8}" type="sibTrans" cxnId="{7CA68F2B-2087-454E-AEA2-E0C5B916C88D}">
      <dgm:prSet/>
      <dgm:spPr/>
      <dgm:t>
        <a:bodyPr/>
        <a:lstStyle/>
        <a:p>
          <a:endParaRPr lang="en-GB"/>
        </a:p>
      </dgm:t>
    </dgm:pt>
    <dgm:pt modelId="{75C0F76E-99FB-4DE5-9A46-6E612D4EEBB7}">
      <dgm:prSet phldrT="[Text]" custT="1"/>
      <dgm:spPr/>
      <dgm:t>
        <a:bodyPr/>
        <a:lstStyle/>
        <a:p>
          <a:r>
            <a:rPr lang="en-GB" sz="1400" dirty="0"/>
            <a:t>Washing/ Absorption</a:t>
          </a:r>
        </a:p>
      </dgm:t>
    </dgm:pt>
    <dgm:pt modelId="{82D24616-D3A9-4751-AE87-B1E8199C2A01}" type="parTrans" cxnId="{6C4B1E77-F037-436C-B4CC-3D91E8697F84}">
      <dgm:prSet/>
      <dgm:spPr/>
      <dgm:t>
        <a:bodyPr/>
        <a:lstStyle/>
        <a:p>
          <a:endParaRPr lang="en-GB"/>
        </a:p>
      </dgm:t>
    </dgm:pt>
    <dgm:pt modelId="{69853584-BADA-42FE-9BF8-D31E01BD37B4}" type="sibTrans" cxnId="{6C4B1E77-F037-436C-B4CC-3D91E8697F84}">
      <dgm:prSet/>
      <dgm:spPr/>
      <dgm:t>
        <a:bodyPr/>
        <a:lstStyle/>
        <a:p>
          <a:endParaRPr lang="en-GB"/>
        </a:p>
      </dgm:t>
    </dgm:pt>
    <dgm:pt modelId="{9C0CA734-8EAE-4501-8B5A-776A097A83F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400" dirty="0"/>
            <a:t>Alkali neutralization</a:t>
          </a:r>
        </a:p>
      </dgm:t>
    </dgm:pt>
    <dgm:pt modelId="{EEC24CAA-9E31-4148-A381-177D1836DF1A}" type="parTrans" cxnId="{5C68CF28-DEF5-40EB-9659-FB7F869E368F}">
      <dgm:prSet/>
      <dgm:spPr/>
      <dgm:t>
        <a:bodyPr/>
        <a:lstStyle/>
        <a:p>
          <a:endParaRPr lang="en-GB"/>
        </a:p>
      </dgm:t>
    </dgm:pt>
    <dgm:pt modelId="{71838AD0-D9C5-4C62-A96B-A4834F62E9B1}" type="sibTrans" cxnId="{5C68CF28-DEF5-40EB-9659-FB7F869E368F}">
      <dgm:prSet/>
      <dgm:spPr/>
      <dgm:t>
        <a:bodyPr/>
        <a:lstStyle/>
        <a:p>
          <a:endParaRPr lang="en-GB"/>
        </a:p>
      </dgm:t>
    </dgm:pt>
    <dgm:pt modelId="{9B9FAC17-7071-4714-AB90-23D23AD54E6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400" dirty="0"/>
            <a:t>Separation</a:t>
          </a:r>
        </a:p>
      </dgm:t>
    </dgm:pt>
    <dgm:pt modelId="{47F4D40C-4536-4CFF-9D9C-FD3E90B309E9}" type="parTrans" cxnId="{8F385798-3C95-4ADF-9F92-C5FBF49DBA60}">
      <dgm:prSet/>
      <dgm:spPr/>
      <dgm:t>
        <a:bodyPr/>
        <a:lstStyle/>
        <a:p>
          <a:endParaRPr lang="en-GB"/>
        </a:p>
      </dgm:t>
    </dgm:pt>
    <dgm:pt modelId="{5AB0DD52-F740-4BE4-8263-20250228C997}" type="sibTrans" cxnId="{8F385798-3C95-4ADF-9F92-C5FBF49DBA60}">
      <dgm:prSet/>
      <dgm:spPr/>
      <dgm:t>
        <a:bodyPr/>
        <a:lstStyle/>
        <a:p>
          <a:endParaRPr lang="en-GB"/>
        </a:p>
      </dgm:t>
    </dgm:pt>
    <dgm:pt modelId="{617A622B-6A4E-4BBA-BD97-C01A8C30A2F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/>
            <a:t>Drying</a:t>
          </a:r>
        </a:p>
      </dgm:t>
    </dgm:pt>
    <dgm:pt modelId="{B165FD7E-F01D-439D-89FE-A85122B5381F}" type="parTrans" cxnId="{36AFF595-16D6-4267-A630-6863C12A8033}">
      <dgm:prSet/>
      <dgm:spPr/>
      <dgm:t>
        <a:bodyPr/>
        <a:lstStyle/>
        <a:p>
          <a:endParaRPr lang="en-GB"/>
        </a:p>
      </dgm:t>
    </dgm:pt>
    <dgm:pt modelId="{BA4E0992-9B8F-41EC-9931-C263E283D8CA}" type="sibTrans" cxnId="{36AFF595-16D6-4267-A630-6863C12A8033}">
      <dgm:prSet/>
      <dgm:spPr/>
      <dgm:t>
        <a:bodyPr/>
        <a:lstStyle/>
        <a:p>
          <a:endParaRPr lang="en-GB"/>
        </a:p>
      </dgm:t>
    </dgm:pt>
    <dgm:pt modelId="{0E2BC2F4-8332-4880-8EF4-8F43886A63F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800" dirty="0"/>
            <a:t>(Polystyrene removal)</a:t>
          </a:r>
        </a:p>
      </dgm:t>
    </dgm:pt>
    <dgm:pt modelId="{9A87E75D-C7EC-408F-A223-2CF8906C3DF3}" type="parTrans" cxnId="{4224589E-287B-4850-82A8-7C1D3B33CE7F}">
      <dgm:prSet/>
      <dgm:spPr/>
      <dgm:t>
        <a:bodyPr/>
        <a:lstStyle/>
        <a:p>
          <a:endParaRPr lang="en-GB"/>
        </a:p>
      </dgm:t>
    </dgm:pt>
    <dgm:pt modelId="{0281BA75-859A-4404-9BCC-368458F8D2C1}" type="sibTrans" cxnId="{4224589E-287B-4850-82A8-7C1D3B33CE7F}">
      <dgm:prSet/>
      <dgm:spPr/>
      <dgm:t>
        <a:bodyPr/>
        <a:lstStyle/>
        <a:p>
          <a:endParaRPr lang="en-GB"/>
        </a:p>
      </dgm:t>
    </dgm:pt>
    <dgm:pt modelId="{AA817A11-6C7A-46EF-9177-AD68FBBFE46B}">
      <dgm:prSet phldrT="[Text]" custT="1"/>
      <dgm:spPr/>
      <dgm:t>
        <a:bodyPr/>
        <a:lstStyle/>
        <a:p>
          <a:r>
            <a:rPr lang="en-GB" sz="1800" dirty="0"/>
            <a:t>Bacteria treat.</a:t>
          </a:r>
        </a:p>
      </dgm:t>
    </dgm:pt>
    <dgm:pt modelId="{9EFDD968-54E5-4286-AA3A-42542AC5722E}" type="parTrans" cxnId="{070DBE4D-2F40-4F03-807A-A8230895505D}">
      <dgm:prSet/>
      <dgm:spPr/>
      <dgm:t>
        <a:bodyPr/>
        <a:lstStyle/>
        <a:p>
          <a:endParaRPr lang="en-GB"/>
        </a:p>
      </dgm:t>
    </dgm:pt>
    <dgm:pt modelId="{4ED1A6AF-4D18-4E11-9E0E-3E1F77E23D3C}" type="sibTrans" cxnId="{070DBE4D-2F40-4F03-807A-A8230895505D}">
      <dgm:prSet/>
      <dgm:spPr/>
      <dgm:t>
        <a:bodyPr/>
        <a:lstStyle/>
        <a:p>
          <a:endParaRPr lang="en-GB"/>
        </a:p>
      </dgm:t>
    </dgm:pt>
    <dgm:pt modelId="{E5DEDF77-EE79-4CA2-8675-68EB3934D63E}" type="pres">
      <dgm:prSet presAssocID="{A1CA4D0F-E30F-4F44-A1A5-2C2081757C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1606FC-B8BF-4E2A-B704-73C1DC5B71AF}" type="pres">
      <dgm:prSet presAssocID="{20041ADF-6754-41CD-AAA7-88873DF9F5FD}" presName="vertOne" presStyleCnt="0"/>
      <dgm:spPr/>
    </dgm:pt>
    <dgm:pt modelId="{C77A4B0F-1DC7-47CF-A83C-95CF5D34312B}" type="pres">
      <dgm:prSet presAssocID="{20041ADF-6754-41CD-AAA7-88873DF9F5FD}" presName="txOne" presStyleLbl="node0" presStyleIdx="0" presStyleCnt="1">
        <dgm:presLayoutVars>
          <dgm:chPref val="3"/>
        </dgm:presLayoutVars>
      </dgm:prSet>
      <dgm:spPr/>
    </dgm:pt>
    <dgm:pt modelId="{EC6382C6-032E-448B-8338-0789D17B2F54}" type="pres">
      <dgm:prSet presAssocID="{20041ADF-6754-41CD-AAA7-88873DF9F5FD}" presName="parTransOne" presStyleCnt="0"/>
      <dgm:spPr/>
    </dgm:pt>
    <dgm:pt modelId="{F0383DF1-78B9-41CD-896F-BE31AD55E24B}" type="pres">
      <dgm:prSet presAssocID="{20041ADF-6754-41CD-AAA7-88873DF9F5FD}" presName="horzOne" presStyleCnt="0"/>
      <dgm:spPr/>
    </dgm:pt>
    <dgm:pt modelId="{4F44D726-C286-4E51-8A6D-2EAB9F767B64}" type="pres">
      <dgm:prSet presAssocID="{0E2BC2F4-8332-4880-8EF4-8F43886A63F1}" presName="vertTwo" presStyleCnt="0"/>
      <dgm:spPr/>
    </dgm:pt>
    <dgm:pt modelId="{7D639005-B48E-4B69-865C-0AF7592AFEE1}" type="pres">
      <dgm:prSet presAssocID="{0E2BC2F4-8332-4880-8EF4-8F43886A63F1}" presName="txTwo" presStyleLbl="node2" presStyleIdx="0" presStyleCnt="1">
        <dgm:presLayoutVars>
          <dgm:chPref val="3"/>
        </dgm:presLayoutVars>
      </dgm:prSet>
      <dgm:spPr/>
    </dgm:pt>
    <dgm:pt modelId="{B287E276-FD82-4119-9B86-4B00F8AE3381}" type="pres">
      <dgm:prSet presAssocID="{0E2BC2F4-8332-4880-8EF4-8F43886A63F1}" presName="parTransTwo" presStyleCnt="0"/>
      <dgm:spPr/>
    </dgm:pt>
    <dgm:pt modelId="{E5F4BA0A-AF50-4401-BC94-0729302C81CC}" type="pres">
      <dgm:prSet presAssocID="{0E2BC2F4-8332-4880-8EF4-8F43886A63F1}" presName="horzTwo" presStyleCnt="0"/>
      <dgm:spPr/>
    </dgm:pt>
    <dgm:pt modelId="{8395927E-A934-49B8-9105-8C52B79B995C}" type="pres">
      <dgm:prSet presAssocID="{AA817A11-6C7A-46EF-9177-AD68FBBFE46B}" presName="vertThree" presStyleCnt="0"/>
      <dgm:spPr/>
    </dgm:pt>
    <dgm:pt modelId="{2BE16B9D-7A7B-4C7F-8118-37A82C273325}" type="pres">
      <dgm:prSet presAssocID="{AA817A11-6C7A-46EF-9177-AD68FBBFE46B}" presName="txThree" presStyleLbl="node3" presStyleIdx="0" presStyleCnt="1">
        <dgm:presLayoutVars>
          <dgm:chPref val="3"/>
        </dgm:presLayoutVars>
      </dgm:prSet>
      <dgm:spPr/>
    </dgm:pt>
    <dgm:pt modelId="{9EE2D832-2A19-482B-A5C9-131F9C090F09}" type="pres">
      <dgm:prSet presAssocID="{AA817A11-6C7A-46EF-9177-AD68FBBFE46B}" presName="parTransThree" presStyleCnt="0"/>
      <dgm:spPr/>
    </dgm:pt>
    <dgm:pt modelId="{D25D9BBB-5E12-4073-9B98-FA76F73AD8B6}" type="pres">
      <dgm:prSet presAssocID="{AA817A11-6C7A-46EF-9177-AD68FBBFE46B}" presName="horzThree" presStyleCnt="0"/>
      <dgm:spPr/>
    </dgm:pt>
    <dgm:pt modelId="{CCE2855E-BAAA-4AEF-8946-46DA88CEE731}" type="pres">
      <dgm:prSet presAssocID="{A561505C-F6AE-49C0-B922-980102FA1786}" presName="vertFour" presStyleCnt="0">
        <dgm:presLayoutVars>
          <dgm:chPref val="3"/>
        </dgm:presLayoutVars>
      </dgm:prSet>
      <dgm:spPr/>
    </dgm:pt>
    <dgm:pt modelId="{21F5F923-644C-4A2E-B1D6-F1238BA61EDD}" type="pres">
      <dgm:prSet presAssocID="{A561505C-F6AE-49C0-B922-980102FA1786}" presName="txFour" presStyleLbl="node4" presStyleIdx="0" presStyleCnt="7">
        <dgm:presLayoutVars>
          <dgm:chPref val="3"/>
        </dgm:presLayoutVars>
      </dgm:prSet>
      <dgm:spPr/>
    </dgm:pt>
    <dgm:pt modelId="{219441C7-8E24-42FF-A0A6-1B2404D571AC}" type="pres">
      <dgm:prSet presAssocID="{A561505C-F6AE-49C0-B922-980102FA1786}" presName="parTransFour" presStyleCnt="0"/>
      <dgm:spPr/>
    </dgm:pt>
    <dgm:pt modelId="{3074EC60-9577-4AF2-A065-BBA0B966D7B2}" type="pres">
      <dgm:prSet presAssocID="{A561505C-F6AE-49C0-B922-980102FA1786}" presName="horzFour" presStyleCnt="0"/>
      <dgm:spPr/>
    </dgm:pt>
    <dgm:pt modelId="{C5500739-9696-4C89-9600-0441C4FF1588}" type="pres">
      <dgm:prSet presAssocID="{75C0F76E-99FB-4DE5-9A46-6E612D4EEBB7}" presName="vertFour" presStyleCnt="0">
        <dgm:presLayoutVars>
          <dgm:chPref val="3"/>
        </dgm:presLayoutVars>
      </dgm:prSet>
      <dgm:spPr/>
    </dgm:pt>
    <dgm:pt modelId="{FF7F1F2A-71D5-4C88-9190-46DE40BE5BDA}" type="pres">
      <dgm:prSet presAssocID="{75C0F76E-99FB-4DE5-9A46-6E612D4EEBB7}" presName="txFour" presStyleLbl="node4" presStyleIdx="1" presStyleCnt="7">
        <dgm:presLayoutVars>
          <dgm:chPref val="3"/>
        </dgm:presLayoutVars>
      </dgm:prSet>
      <dgm:spPr/>
    </dgm:pt>
    <dgm:pt modelId="{70E8BB5A-60D6-4948-B59D-1DA27D95FF65}" type="pres">
      <dgm:prSet presAssocID="{75C0F76E-99FB-4DE5-9A46-6E612D4EEBB7}" presName="parTransFour" presStyleCnt="0"/>
      <dgm:spPr/>
    </dgm:pt>
    <dgm:pt modelId="{94DE1543-BD02-4466-AC32-C1DD08CBAEF4}" type="pres">
      <dgm:prSet presAssocID="{75C0F76E-99FB-4DE5-9A46-6E612D4EEBB7}" presName="horzFour" presStyleCnt="0"/>
      <dgm:spPr/>
    </dgm:pt>
    <dgm:pt modelId="{006F4CED-21FB-44B8-B6D4-2C50D6BAEF2B}" type="pres">
      <dgm:prSet presAssocID="{7346CEC0-1F67-4747-8120-AA8919E63389}" presName="vertFour" presStyleCnt="0">
        <dgm:presLayoutVars>
          <dgm:chPref val="3"/>
        </dgm:presLayoutVars>
      </dgm:prSet>
      <dgm:spPr/>
    </dgm:pt>
    <dgm:pt modelId="{D0C31D9A-4ABD-4A4D-8034-4C0D6862486F}" type="pres">
      <dgm:prSet presAssocID="{7346CEC0-1F67-4747-8120-AA8919E63389}" presName="txFour" presStyleLbl="node4" presStyleIdx="2" presStyleCnt="7">
        <dgm:presLayoutVars>
          <dgm:chPref val="3"/>
        </dgm:presLayoutVars>
      </dgm:prSet>
      <dgm:spPr/>
    </dgm:pt>
    <dgm:pt modelId="{25DABAAE-96C5-40FD-A43B-1770B3987359}" type="pres">
      <dgm:prSet presAssocID="{7346CEC0-1F67-4747-8120-AA8919E63389}" presName="parTransFour" presStyleCnt="0"/>
      <dgm:spPr/>
    </dgm:pt>
    <dgm:pt modelId="{16504E37-8216-4AFF-9E29-405D8BBDE3FA}" type="pres">
      <dgm:prSet presAssocID="{7346CEC0-1F67-4747-8120-AA8919E63389}" presName="horzFour" presStyleCnt="0"/>
      <dgm:spPr/>
    </dgm:pt>
    <dgm:pt modelId="{AF1C5A7C-0C0A-4DDC-8E0F-8991E197CF5B}" type="pres">
      <dgm:prSet presAssocID="{4951B65E-8436-437C-99C5-8607E700FA5B}" presName="vertFour" presStyleCnt="0">
        <dgm:presLayoutVars>
          <dgm:chPref val="3"/>
        </dgm:presLayoutVars>
      </dgm:prSet>
      <dgm:spPr/>
    </dgm:pt>
    <dgm:pt modelId="{B6F4DACE-D0EA-4151-8091-DD2A0FE501A2}" type="pres">
      <dgm:prSet presAssocID="{4951B65E-8436-437C-99C5-8607E700FA5B}" presName="txFour" presStyleLbl="node4" presStyleIdx="3" presStyleCnt="7">
        <dgm:presLayoutVars>
          <dgm:chPref val="3"/>
        </dgm:presLayoutVars>
      </dgm:prSet>
      <dgm:spPr/>
    </dgm:pt>
    <dgm:pt modelId="{1FC88901-C120-444E-B3CB-D73A910D2C8C}" type="pres">
      <dgm:prSet presAssocID="{4951B65E-8436-437C-99C5-8607E700FA5B}" presName="horzFour" presStyleCnt="0"/>
      <dgm:spPr/>
    </dgm:pt>
    <dgm:pt modelId="{AD4B7AC8-2909-49E4-800B-4BE84A8A1AC4}" type="pres">
      <dgm:prSet presAssocID="{E156DAB8-2A05-4097-88B8-2FE1E7C352C8}" presName="sibSpaceFour" presStyleCnt="0"/>
      <dgm:spPr/>
    </dgm:pt>
    <dgm:pt modelId="{090EBA6F-66E2-4CBA-A908-ADB2FC7194DF}" type="pres">
      <dgm:prSet presAssocID="{9C0CA734-8EAE-4501-8B5A-776A097A83F0}" presName="vertFour" presStyleCnt="0">
        <dgm:presLayoutVars>
          <dgm:chPref val="3"/>
        </dgm:presLayoutVars>
      </dgm:prSet>
      <dgm:spPr/>
    </dgm:pt>
    <dgm:pt modelId="{1E428DF4-7DF9-4F20-B6A6-D1038FA63FC1}" type="pres">
      <dgm:prSet presAssocID="{9C0CA734-8EAE-4501-8B5A-776A097A83F0}" presName="txFour" presStyleLbl="node4" presStyleIdx="4" presStyleCnt="7">
        <dgm:presLayoutVars>
          <dgm:chPref val="3"/>
        </dgm:presLayoutVars>
      </dgm:prSet>
      <dgm:spPr/>
    </dgm:pt>
    <dgm:pt modelId="{57F092A5-1AAF-48BE-90DB-22B8AB02F9AD}" type="pres">
      <dgm:prSet presAssocID="{9C0CA734-8EAE-4501-8B5A-776A097A83F0}" presName="parTransFour" presStyleCnt="0"/>
      <dgm:spPr/>
    </dgm:pt>
    <dgm:pt modelId="{BB4D859A-135D-46E0-9E0B-C446CE748BB4}" type="pres">
      <dgm:prSet presAssocID="{9C0CA734-8EAE-4501-8B5A-776A097A83F0}" presName="horzFour" presStyleCnt="0"/>
      <dgm:spPr/>
    </dgm:pt>
    <dgm:pt modelId="{4D4F53CA-0767-4117-B155-0177CC47D81F}" type="pres">
      <dgm:prSet presAssocID="{9B9FAC17-7071-4714-AB90-23D23AD54E6C}" presName="vertFour" presStyleCnt="0">
        <dgm:presLayoutVars>
          <dgm:chPref val="3"/>
        </dgm:presLayoutVars>
      </dgm:prSet>
      <dgm:spPr/>
    </dgm:pt>
    <dgm:pt modelId="{01102A27-845B-4A79-8C01-942AB07AA91E}" type="pres">
      <dgm:prSet presAssocID="{9B9FAC17-7071-4714-AB90-23D23AD54E6C}" presName="txFour" presStyleLbl="node4" presStyleIdx="5" presStyleCnt="7">
        <dgm:presLayoutVars>
          <dgm:chPref val="3"/>
        </dgm:presLayoutVars>
      </dgm:prSet>
      <dgm:spPr/>
    </dgm:pt>
    <dgm:pt modelId="{629A8420-35D1-465E-8E80-06E66AE0409C}" type="pres">
      <dgm:prSet presAssocID="{9B9FAC17-7071-4714-AB90-23D23AD54E6C}" presName="parTransFour" presStyleCnt="0"/>
      <dgm:spPr/>
    </dgm:pt>
    <dgm:pt modelId="{923FCDE0-296B-4A67-A129-5396AAE5A3CD}" type="pres">
      <dgm:prSet presAssocID="{9B9FAC17-7071-4714-AB90-23D23AD54E6C}" presName="horzFour" presStyleCnt="0"/>
      <dgm:spPr/>
    </dgm:pt>
    <dgm:pt modelId="{518FEA14-E26A-4801-848A-761999F0B23A}" type="pres">
      <dgm:prSet presAssocID="{617A622B-6A4E-4BBA-BD97-C01A8C30A2FB}" presName="vertFour" presStyleCnt="0">
        <dgm:presLayoutVars>
          <dgm:chPref val="3"/>
        </dgm:presLayoutVars>
      </dgm:prSet>
      <dgm:spPr/>
    </dgm:pt>
    <dgm:pt modelId="{45A2482D-100C-46D5-8D14-F99FA6342410}" type="pres">
      <dgm:prSet presAssocID="{617A622B-6A4E-4BBA-BD97-C01A8C30A2FB}" presName="txFour" presStyleLbl="node4" presStyleIdx="6" presStyleCnt="7">
        <dgm:presLayoutVars>
          <dgm:chPref val="3"/>
        </dgm:presLayoutVars>
      </dgm:prSet>
      <dgm:spPr/>
    </dgm:pt>
    <dgm:pt modelId="{4774BFC1-3BAA-48DF-BCB2-5498E36E31FB}" type="pres">
      <dgm:prSet presAssocID="{617A622B-6A4E-4BBA-BD97-C01A8C30A2FB}" presName="horzFour" presStyleCnt="0"/>
      <dgm:spPr/>
    </dgm:pt>
  </dgm:ptLst>
  <dgm:cxnLst>
    <dgm:cxn modelId="{68E27E1E-B469-4494-B49B-9EC3CD164745}" type="presOf" srcId="{A561505C-F6AE-49C0-B922-980102FA1786}" destId="{21F5F923-644C-4A2E-B1D6-F1238BA61EDD}" srcOrd="0" destOrd="0" presId="urn:microsoft.com/office/officeart/2005/8/layout/hierarchy4"/>
    <dgm:cxn modelId="{5C68CF28-DEF5-40EB-9659-FB7F869E368F}" srcId="{AA817A11-6C7A-46EF-9177-AD68FBBFE46B}" destId="{9C0CA734-8EAE-4501-8B5A-776A097A83F0}" srcOrd="1" destOrd="0" parTransId="{EEC24CAA-9E31-4148-A381-177D1836DF1A}" sibTransId="{71838AD0-D9C5-4C62-A96B-A4834F62E9B1}"/>
    <dgm:cxn modelId="{7CA68F2B-2087-454E-AEA2-E0C5B916C88D}" srcId="{AA817A11-6C7A-46EF-9177-AD68FBBFE46B}" destId="{A561505C-F6AE-49C0-B922-980102FA1786}" srcOrd="0" destOrd="0" parTransId="{1BB7E97A-E382-406C-934B-94B143367116}" sibTransId="{E156DAB8-2A05-4097-88B8-2FE1E7C352C8}"/>
    <dgm:cxn modelId="{917B8932-DD03-47E9-95A3-70EB2FD42A8C}" type="presOf" srcId="{AA817A11-6C7A-46EF-9177-AD68FBBFE46B}" destId="{2BE16B9D-7A7B-4C7F-8118-37A82C273325}" srcOrd="0" destOrd="0" presId="urn:microsoft.com/office/officeart/2005/8/layout/hierarchy4"/>
    <dgm:cxn modelId="{97CEA05F-09AB-4555-8F37-A706F301DE50}" type="presOf" srcId="{0E2BC2F4-8332-4880-8EF4-8F43886A63F1}" destId="{7D639005-B48E-4B69-865C-0AF7592AFEE1}" srcOrd="0" destOrd="0" presId="urn:microsoft.com/office/officeart/2005/8/layout/hierarchy4"/>
    <dgm:cxn modelId="{125F6466-1AC5-403C-9949-3BA2C482CBA2}" type="presOf" srcId="{75C0F76E-99FB-4DE5-9A46-6E612D4EEBB7}" destId="{FF7F1F2A-71D5-4C88-9190-46DE40BE5BDA}" srcOrd="0" destOrd="0" presId="urn:microsoft.com/office/officeart/2005/8/layout/hierarchy4"/>
    <dgm:cxn modelId="{070DBE4D-2F40-4F03-807A-A8230895505D}" srcId="{0E2BC2F4-8332-4880-8EF4-8F43886A63F1}" destId="{AA817A11-6C7A-46EF-9177-AD68FBBFE46B}" srcOrd="0" destOrd="0" parTransId="{9EFDD968-54E5-4286-AA3A-42542AC5722E}" sibTransId="{4ED1A6AF-4D18-4E11-9E0E-3E1F77E23D3C}"/>
    <dgm:cxn modelId="{DC846172-5230-40B9-B88A-585BDC778EBE}" type="presOf" srcId="{A1CA4D0F-E30F-4F44-A1A5-2C2081757CDF}" destId="{E5DEDF77-EE79-4CA2-8675-68EB3934D63E}" srcOrd="0" destOrd="0" presId="urn:microsoft.com/office/officeart/2005/8/layout/hierarchy4"/>
    <dgm:cxn modelId="{6C4B1E77-F037-436C-B4CC-3D91E8697F84}" srcId="{A561505C-F6AE-49C0-B922-980102FA1786}" destId="{75C0F76E-99FB-4DE5-9A46-6E612D4EEBB7}" srcOrd="0" destOrd="0" parTransId="{82D24616-D3A9-4751-AE87-B1E8199C2A01}" sibTransId="{69853584-BADA-42FE-9BF8-D31E01BD37B4}"/>
    <dgm:cxn modelId="{AB1CEB92-935D-440A-AD13-0F53E603B17F}" type="presOf" srcId="{4951B65E-8436-437C-99C5-8607E700FA5B}" destId="{B6F4DACE-D0EA-4151-8091-DD2A0FE501A2}" srcOrd="0" destOrd="0" presId="urn:microsoft.com/office/officeart/2005/8/layout/hierarchy4"/>
    <dgm:cxn modelId="{36AFF595-16D6-4267-A630-6863C12A8033}" srcId="{9B9FAC17-7071-4714-AB90-23D23AD54E6C}" destId="{617A622B-6A4E-4BBA-BD97-C01A8C30A2FB}" srcOrd="0" destOrd="0" parTransId="{B165FD7E-F01D-439D-89FE-A85122B5381F}" sibTransId="{BA4E0992-9B8F-41EC-9931-C263E283D8CA}"/>
    <dgm:cxn modelId="{96B2B896-0E34-4401-B8F4-ADDEB92ED8FE}" srcId="{7346CEC0-1F67-4747-8120-AA8919E63389}" destId="{4951B65E-8436-437C-99C5-8607E700FA5B}" srcOrd="0" destOrd="0" parTransId="{3C9E908F-7DE4-4F13-8E53-02B8B2158296}" sibTransId="{E795A198-12D4-4063-9355-6D532F85973E}"/>
    <dgm:cxn modelId="{8F385798-3C95-4ADF-9F92-C5FBF49DBA60}" srcId="{9C0CA734-8EAE-4501-8B5A-776A097A83F0}" destId="{9B9FAC17-7071-4714-AB90-23D23AD54E6C}" srcOrd="0" destOrd="0" parTransId="{47F4D40C-4536-4CFF-9D9C-FD3E90B309E9}" sibTransId="{5AB0DD52-F740-4BE4-8263-20250228C997}"/>
    <dgm:cxn modelId="{9DF3A19B-643A-4E05-A1AF-E41109B39DF3}" srcId="{A1CA4D0F-E30F-4F44-A1A5-2C2081757CDF}" destId="{20041ADF-6754-41CD-AAA7-88873DF9F5FD}" srcOrd="0" destOrd="0" parTransId="{7D549FA3-6A75-4A75-9AA8-647C8D220A72}" sibTransId="{F000E81A-6FA3-434F-9042-11191DE045A6}"/>
    <dgm:cxn modelId="{4224589E-287B-4850-82A8-7C1D3B33CE7F}" srcId="{20041ADF-6754-41CD-AAA7-88873DF9F5FD}" destId="{0E2BC2F4-8332-4880-8EF4-8F43886A63F1}" srcOrd="0" destOrd="0" parTransId="{9A87E75D-C7EC-408F-A223-2CF8906C3DF3}" sibTransId="{0281BA75-859A-4404-9BCC-368458F8D2C1}"/>
    <dgm:cxn modelId="{4FD247A5-E1C6-4493-B600-814DBEC0E566}" type="presOf" srcId="{7346CEC0-1F67-4747-8120-AA8919E63389}" destId="{D0C31D9A-4ABD-4A4D-8034-4C0D6862486F}" srcOrd="0" destOrd="0" presId="urn:microsoft.com/office/officeart/2005/8/layout/hierarchy4"/>
    <dgm:cxn modelId="{A957D6BC-81C9-40BE-9C26-1CB20EB774E4}" type="presOf" srcId="{9B9FAC17-7071-4714-AB90-23D23AD54E6C}" destId="{01102A27-845B-4A79-8C01-942AB07AA91E}" srcOrd="0" destOrd="0" presId="urn:microsoft.com/office/officeart/2005/8/layout/hierarchy4"/>
    <dgm:cxn modelId="{6C5A86C2-872E-4F27-BA82-93DDDEF12D23}" type="presOf" srcId="{617A622B-6A4E-4BBA-BD97-C01A8C30A2FB}" destId="{45A2482D-100C-46D5-8D14-F99FA6342410}" srcOrd="0" destOrd="0" presId="urn:microsoft.com/office/officeart/2005/8/layout/hierarchy4"/>
    <dgm:cxn modelId="{90E4EED6-333B-42D2-A6AA-9C3885775145}" type="presOf" srcId="{20041ADF-6754-41CD-AAA7-88873DF9F5FD}" destId="{C77A4B0F-1DC7-47CF-A83C-95CF5D34312B}" srcOrd="0" destOrd="0" presId="urn:microsoft.com/office/officeart/2005/8/layout/hierarchy4"/>
    <dgm:cxn modelId="{3544B0F5-B8F2-4671-8DBB-EBDF9CA1C068}" srcId="{75C0F76E-99FB-4DE5-9A46-6E612D4EEBB7}" destId="{7346CEC0-1F67-4747-8120-AA8919E63389}" srcOrd="0" destOrd="0" parTransId="{A17CEB40-FF12-4CF8-B939-D4AEE7847B03}" sibTransId="{6B548158-CB73-4936-B853-485FDB31C93D}"/>
    <dgm:cxn modelId="{2FBB75FF-4E2A-403D-86B6-1FCD22358AE3}" type="presOf" srcId="{9C0CA734-8EAE-4501-8B5A-776A097A83F0}" destId="{1E428DF4-7DF9-4F20-B6A6-D1038FA63FC1}" srcOrd="0" destOrd="0" presId="urn:microsoft.com/office/officeart/2005/8/layout/hierarchy4"/>
    <dgm:cxn modelId="{6AE3CD30-FB2B-44ED-A7D1-2DDE537854B5}" type="presParOf" srcId="{E5DEDF77-EE79-4CA2-8675-68EB3934D63E}" destId="{051606FC-B8BF-4E2A-B704-73C1DC5B71AF}" srcOrd="0" destOrd="0" presId="urn:microsoft.com/office/officeart/2005/8/layout/hierarchy4"/>
    <dgm:cxn modelId="{F8357E4F-F7A2-4968-9426-F1AAB0556736}" type="presParOf" srcId="{051606FC-B8BF-4E2A-B704-73C1DC5B71AF}" destId="{C77A4B0F-1DC7-47CF-A83C-95CF5D34312B}" srcOrd="0" destOrd="0" presId="urn:microsoft.com/office/officeart/2005/8/layout/hierarchy4"/>
    <dgm:cxn modelId="{288811E3-58C5-4CB2-8A94-2EDDB05FA448}" type="presParOf" srcId="{051606FC-B8BF-4E2A-B704-73C1DC5B71AF}" destId="{EC6382C6-032E-448B-8338-0789D17B2F54}" srcOrd="1" destOrd="0" presId="urn:microsoft.com/office/officeart/2005/8/layout/hierarchy4"/>
    <dgm:cxn modelId="{A4076C02-4D20-480A-A0B3-1280DCD6DA47}" type="presParOf" srcId="{051606FC-B8BF-4E2A-B704-73C1DC5B71AF}" destId="{F0383DF1-78B9-41CD-896F-BE31AD55E24B}" srcOrd="2" destOrd="0" presId="urn:microsoft.com/office/officeart/2005/8/layout/hierarchy4"/>
    <dgm:cxn modelId="{ADCEA719-927C-4BBC-B4BC-A591EDAEBF86}" type="presParOf" srcId="{F0383DF1-78B9-41CD-896F-BE31AD55E24B}" destId="{4F44D726-C286-4E51-8A6D-2EAB9F767B64}" srcOrd="0" destOrd="0" presId="urn:microsoft.com/office/officeart/2005/8/layout/hierarchy4"/>
    <dgm:cxn modelId="{722209B7-0D3D-42C3-B895-9E8770521FF9}" type="presParOf" srcId="{4F44D726-C286-4E51-8A6D-2EAB9F767B64}" destId="{7D639005-B48E-4B69-865C-0AF7592AFEE1}" srcOrd="0" destOrd="0" presId="urn:microsoft.com/office/officeart/2005/8/layout/hierarchy4"/>
    <dgm:cxn modelId="{4BF9EF9F-8DFD-4B5F-8A94-B9EF0588A10C}" type="presParOf" srcId="{4F44D726-C286-4E51-8A6D-2EAB9F767B64}" destId="{B287E276-FD82-4119-9B86-4B00F8AE3381}" srcOrd="1" destOrd="0" presId="urn:microsoft.com/office/officeart/2005/8/layout/hierarchy4"/>
    <dgm:cxn modelId="{D5AEE682-231D-49C3-89EF-DE9D9732CD61}" type="presParOf" srcId="{4F44D726-C286-4E51-8A6D-2EAB9F767B64}" destId="{E5F4BA0A-AF50-4401-BC94-0729302C81CC}" srcOrd="2" destOrd="0" presId="urn:microsoft.com/office/officeart/2005/8/layout/hierarchy4"/>
    <dgm:cxn modelId="{F9B9A9A0-446C-4520-AC4B-F6A121E1BCAC}" type="presParOf" srcId="{E5F4BA0A-AF50-4401-BC94-0729302C81CC}" destId="{8395927E-A934-49B8-9105-8C52B79B995C}" srcOrd="0" destOrd="0" presId="urn:microsoft.com/office/officeart/2005/8/layout/hierarchy4"/>
    <dgm:cxn modelId="{43456B23-C0AB-44C9-9DE9-6B00B04E1917}" type="presParOf" srcId="{8395927E-A934-49B8-9105-8C52B79B995C}" destId="{2BE16B9D-7A7B-4C7F-8118-37A82C273325}" srcOrd="0" destOrd="0" presId="urn:microsoft.com/office/officeart/2005/8/layout/hierarchy4"/>
    <dgm:cxn modelId="{1D473C0E-95E7-4FF3-A533-B73C72CCA379}" type="presParOf" srcId="{8395927E-A934-49B8-9105-8C52B79B995C}" destId="{9EE2D832-2A19-482B-A5C9-131F9C090F09}" srcOrd="1" destOrd="0" presId="urn:microsoft.com/office/officeart/2005/8/layout/hierarchy4"/>
    <dgm:cxn modelId="{AA014CC2-DADE-48A8-ACAA-8EA62AAFF46D}" type="presParOf" srcId="{8395927E-A934-49B8-9105-8C52B79B995C}" destId="{D25D9BBB-5E12-4073-9B98-FA76F73AD8B6}" srcOrd="2" destOrd="0" presId="urn:microsoft.com/office/officeart/2005/8/layout/hierarchy4"/>
    <dgm:cxn modelId="{CD6A952B-67F4-4293-9D32-EF2418702695}" type="presParOf" srcId="{D25D9BBB-5E12-4073-9B98-FA76F73AD8B6}" destId="{CCE2855E-BAAA-4AEF-8946-46DA88CEE731}" srcOrd="0" destOrd="0" presId="urn:microsoft.com/office/officeart/2005/8/layout/hierarchy4"/>
    <dgm:cxn modelId="{2046AE12-ECD4-4813-BAF2-D321E6A929EB}" type="presParOf" srcId="{CCE2855E-BAAA-4AEF-8946-46DA88CEE731}" destId="{21F5F923-644C-4A2E-B1D6-F1238BA61EDD}" srcOrd="0" destOrd="0" presId="urn:microsoft.com/office/officeart/2005/8/layout/hierarchy4"/>
    <dgm:cxn modelId="{BAF38409-4BF4-4F1A-890F-68F715441B0B}" type="presParOf" srcId="{CCE2855E-BAAA-4AEF-8946-46DA88CEE731}" destId="{219441C7-8E24-42FF-A0A6-1B2404D571AC}" srcOrd="1" destOrd="0" presId="urn:microsoft.com/office/officeart/2005/8/layout/hierarchy4"/>
    <dgm:cxn modelId="{52043006-C2E4-442C-962F-70C0ED8D6637}" type="presParOf" srcId="{CCE2855E-BAAA-4AEF-8946-46DA88CEE731}" destId="{3074EC60-9577-4AF2-A065-BBA0B966D7B2}" srcOrd="2" destOrd="0" presId="urn:microsoft.com/office/officeart/2005/8/layout/hierarchy4"/>
    <dgm:cxn modelId="{EE7BBF12-EE0E-420C-BE10-9674FA8E3197}" type="presParOf" srcId="{3074EC60-9577-4AF2-A065-BBA0B966D7B2}" destId="{C5500739-9696-4C89-9600-0441C4FF1588}" srcOrd="0" destOrd="0" presId="urn:microsoft.com/office/officeart/2005/8/layout/hierarchy4"/>
    <dgm:cxn modelId="{ABB997F0-F388-449D-B74F-C5279D60A5A1}" type="presParOf" srcId="{C5500739-9696-4C89-9600-0441C4FF1588}" destId="{FF7F1F2A-71D5-4C88-9190-46DE40BE5BDA}" srcOrd="0" destOrd="0" presId="urn:microsoft.com/office/officeart/2005/8/layout/hierarchy4"/>
    <dgm:cxn modelId="{6B52ACBA-706E-4FC0-9D0C-825251789848}" type="presParOf" srcId="{C5500739-9696-4C89-9600-0441C4FF1588}" destId="{70E8BB5A-60D6-4948-B59D-1DA27D95FF65}" srcOrd="1" destOrd="0" presId="urn:microsoft.com/office/officeart/2005/8/layout/hierarchy4"/>
    <dgm:cxn modelId="{4DA2D7D9-4A0A-47A2-AA6B-4CE209091D6A}" type="presParOf" srcId="{C5500739-9696-4C89-9600-0441C4FF1588}" destId="{94DE1543-BD02-4466-AC32-C1DD08CBAEF4}" srcOrd="2" destOrd="0" presId="urn:microsoft.com/office/officeart/2005/8/layout/hierarchy4"/>
    <dgm:cxn modelId="{0597D071-FDC1-4CE5-8E3F-B5CCB4A00FA2}" type="presParOf" srcId="{94DE1543-BD02-4466-AC32-C1DD08CBAEF4}" destId="{006F4CED-21FB-44B8-B6D4-2C50D6BAEF2B}" srcOrd="0" destOrd="0" presId="urn:microsoft.com/office/officeart/2005/8/layout/hierarchy4"/>
    <dgm:cxn modelId="{89F4D866-85F3-424E-8C0B-2FC45505758E}" type="presParOf" srcId="{006F4CED-21FB-44B8-B6D4-2C50D6BAEF2B}" destId="{D0C31D9A-4ABD-4A4D-8034-4C0D6862486F}" srcOrd="0" destOrd="0" presId="urn:microsoft.com/office/officeart/2005/8/layout/hierarchy4"/>
    <dgm:cxn modelId="{EA831ABD-A815-4E85-B0BD-D0AC0F122A25}" type="presParOf" srcId="{006F4CED-21FB-44B8-B6D4-2C50D6BAEF2B}" destId="{25DABAAE-96C5-40FD-A43B-1770B3987359}" srcOrd="1" destOrd="0" presId="urn:microsoft.com/office/officeart/2005/8/layout/hierarchy4"/>
    <dgm:cxn modelId="{117610FA-A7C5-46B0-A2A8-CF2AD4B8D900}" type="presParOf" srcId="{006F4CED-21FB-44B8-B6D4-2C50D6BAEF2B}" destId="{16504E37-8216-4AFF-9E29-405D8BBDE3FA}" srcOrd="2" destOrd="0" presId="urn:microsoft.com/office/officeart/2005/8/layout/hierarchy4"/>
    <dgm:cxn modelId="{AADD4593-6A60-412C-90E2-2B913A76BCEE}" type="presParOf" srcId="{16504E37-8216-4AFF-9E29-405D8BBDE3FA}" destId="{AF1C5A7C-0C0A-4DDC-8E0F-8991E197CF5B}" srcOrd="0" destOrd="0" presId="urn:microsoft.com/office/officeart/2005/8/layout/hierarchy4"/>
    <dgm:cxn modelId="{D5C8E113-083A-4D6D-863A-3CF497E68F27}" type="presParOf" srcId="{AF1C5A7C-0C0A-4DDC-8E0F-8991E197CF5B}" destId="{B6F4DACE-D0EA-4151-8091-DD2A0FE501A2}" srcOrd="0" destOrd="0" presId="urn:microsoft.com/office/officeart/2005/8/layout/hierarchy4"/>
    <dgm:cxn modelId="{3FEE776E-73A4-421A-B24D-28C61AB8C372}" type="presParOf" srcId="{AF1C5A7C-0C0A-4DDC-8E0F-8991E197CF5B}" destId="{1FC88901-C120-444E-B3CB-D73A910D2C8C}" srcOrd="1" destOrd="0" presId="urn:microsoft.com/office/officeart/2005/8/layout/hierarchy4"/>
    <dgm:cxn modelId="{14FEA652-A6EE-49D5-A07A-5D245C5D25B7}" type="presParOf" srcId="{D25D9BBB-5E12-4073-9B98-FA76F73AD8B6}" destId="{AD4B7AC8-2909-49E4-800B-4BE84A8A1AC4}" srcOrd="1" destOrd="0" presId="urn:microsoft.com/office/officeart/2005/8/layout/hierarchy4"/>
    <dgm:cxn modelId="{54BB3638-1E9A-4135-B3FC-4D8FD913BCE1}" type="presParOf" srcId="{D25D9BBB-5E12-4073-9B98-FA76F73AD8B6}" destId="{090EBA6F-66E2-4CBA-A908-ADB2FC7194DF}" srcOrd="2" destOrd="0" presId="urn:microsoft.com/office/officeart/2005/8/layout/hierarchy4"/>
    <dgm:cxn modelId="{E4FD7D03-8BE2-4BC6-9FFF-A27FE82C5D15}" type="presParOf" srcId="{090EBA6F-66E2-4CBA-A908-ADB2FC7194DF}" destId="{1E428DF4-7DF9-4F20-B6A6-D1038FA63FC1}" srcOrd="0" destOrd="0" presId="urn:microsoft.com/office/officeart/2005/8/layout/hierarchy4"/>
    <dgm:cxn modelId="{2C829F2C-E813-4FB3-B6AA-ED28C0AC767B}" type="presParOf" srcId="{090EBA6F-66E2-4CBA-A908-ADB2FC7194DF}" destId="{57F092A5-1AAF-48BE-90DB-22B8AB02F9AD}" srcOrd="1" destOrd="0" presId="urn:microsoft.com/office/officeart/2005/8/layout/hierarchy4"/>
    <dgm:cxn modelId="{4DB2044E-0313-4265-8B7E-40B91144E246}" type="presParOf" srcId="{090EBA6F-66E2-4CBA-A908-ADB2FC7194DF}" destId="{BB4D859A-135D-46E0-9E0B-C446CE748BB4}" srcOrd="2" destOrd="0" presId="urn:microsoft.com/office/officeart/2005/8/layout/hierarchy4"/>
    <dgm:cxn modelId="{0E29A58A-A5BD-4227-82AD-EDA2B47F04C6}" type="presParOf" srcId="{BB4D859A-135D-46E0-9E0B-C446CE748BB4}" destId="{4D4F53CA-0767-4117-B155-0177CC47D81F}" srcOrd="0" destOrd="0" presId="urn:microsoft.com/office/officeart/2005/8/layout/hierarchy4"/>
    <dgm:cxn modelId="{037435C3-269F-490C-B15A-4577BB98B1FC}" type="presParOf" srcId="{4D4F53CA-0767-4117-B155-0177CC47D81F}" destId="{01102A27-845B-4A79-8C01-942AB07AA91E}" srcOrd="0" destOrd="0" presId="urn:microsoft.com/office/officeart/2005/8/layout/hierarchy4"/>
    <dgm:cxn modelId="{8984771F-C39A-46ED-BB8D-553DE8075C11}" type="presParOf" srcId="{4D4F53CA-0767-4117-B155-0177CC47D81F}" destId="{629A8420-35D1-465E-8E80-06E66AE0409C}" srcOrd="1" destOrd="0" presId="urn:microsoft.com/office/officeart/2005/8/layout/hierarchy4"/>
    <dgm:cxn modelId="{8F8ADF06-DB65-41B8-A253-DD5DD920E6D1}" type="presParOf" srcId="{4D4F53CA-0767-4117-B155-0177CC47D81F}" destId="{923FCDE0-296B-4A67-A129-5396AAE5A3CD}" srcOrd="2" destOrd="0" presId="urn:microsoft.com/office/officeart/2005/8/layout/hierarchy4"/>
    <dgm:cxn modelId="{E8ADD0A2-40D6-4C8B-881C-4E9222FEF68F}" type="presParOf" srcId="{923FCDE0-296B-4A67-A129-5396AAE5A3CD}" destId="{518FEA14-E26A-4801-848A-761999F0B23A}" srcOrd="0" destOrd="0" presId="urn:microsoft.com/office/officeart/2005/8/layout/hierarchy4"/>
    <dgm:cxn modelId="{45C8E8BA-46EB-4A84-A7ED-6D19A6DF42C9}" type="presParOf" srcId="{518FEA14-E26A-4801-848A-761999F0B23A}" destId="{45A2482D-100C-46D5-8D14-F99FA6342410}" srcOrd="0" destOrd="0" presId="urn:microsoft.com/office/officeart/2005/8/layout/hierarchy4"/>
    <dgm:cxn modelId="{0BCDC5BB-06E0-4BD6-8B62-3E1B16B40525}" type="presParOf" srcId="{518FEA14-E26A-4801-848A-761999F0B23A}" destId="{4774BFC1-3BAA-48DF-BCB2-5498E36E31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998443-C8C5-4DF5-B934-E25894502FD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006785-C90C-474B-A8ED-72ADE2001E2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700" dirty="0"/>
            <a:t>WCO / Animal fat / Energy crop</a:t>
          </a:r>
        </a:p>
      </dgm:t>
    </dgm:pt>
    <dgm:pt modelId="{7C123DD8-9C3A-46C2-9700-8610EEE10B97}" type="parTrans" cxnId="{3E382F53-381C-43BA-ABD7-0AB8A3DCBBFB}">
      <dgm:prSet/>
      <dgm:spPr/>
      <dgm:t>
        <a:bodyPr/>
        <a:lstStyle/>
        <a:p>
          <a:endParaRPr lang="en-GB" sz="1700"/>
        </a:p>
      </dgm:t>
    </dgm:pt>
    <dgm:pt modelId="{8396B4F5-3DF0-4149-A425-7DC1897E4578}" type="sibTrans" cxnId="{3E382F53-381C-43BA-ABD7-0AB8A3DCBBFB}">
      <dgm:prSet/>
      <dgm:spPr/>
      <dgm:t>
        <a:bodyPr/>
        <a:lstStyle/>
        <a:p>
          <a:endParaRPr lang="en-GB" sz="1700"/>
        </a:p>
      </dgm:t>
    </dgm:pt>
    <dgm:pt modelId="{B07D761D-BD20-4A0C-B8D7-7589C3D2ABB7}">
      <dgm:prSet phldrT="[Text]" custT="1"/>
      <dgm:spPr/>
      <dgm:t>
        <a:bodyPr/>
        <a:lstStyle/>
        <a:p>
          <a:r>
            <a:rPr lang="en-US" sz="1700" dirty="0"/>
            <a:t>Pretreatment</a:t>
          </a:r>
          <a:endParaRPr lang="en-GB" sz="1700" dirty="0"/>
        </a:p>
      </dgm:t>
    </dgm:pt>
    <dgm:pt modelId="{031CE165-6B07-4976-B111-7655F37DB9A0}" type="parTrans" cxnId="{C0FBEAFD-B8FB-4416-A111-AAF62D96BDE5}">
      <dgm:prSet/>
      <dgm:spPr/>
      <dgm:t>
        <a:bodyPr/>
        <a:lstStyle/>
        <a:p>
          <a:endParaRPr lang="en-GB" sz="1700"/>
        </a:p>
      </dgm:t>
    </dgm:pt>
    <dgm:pt modelId="{A8CE4D42-7F88-49A4-BB44-5A35BA3DC760}" type="sibTrans" cxnId="{C0FBEAFD-B8FB-4416-A111-AAF62D96BDE5}">
      <dgm:prSet/>
      <dgm:spPr/>
      <dgm:t>
        <a:bodyPr/>
        <a:lstStyle/>
        <a:p>
          <a:endParaRPr lang="en-GB" sz="1700"/>
        </a:p>
      </dgm:t>
    </dgm:pt>
    <dgm:pt modelId="{213D22DC-4B1C-4E6A-A661-9D91B110358E}">
      <dgm:prSet phldrT="[Text]" custT="1"/>
      <dgm:spPr>
        <a:solidFill>
          <a:srgbClr val="80197F"/>
        </a:solidFill>
      </dgm:spPr>
      <dgm:t>
        <a:bodyPr/>
        <a:lstStyle/>
        <a:p>
          <a:r>
            <a:rPr lang="en-GB" sz="1700" dirty="0"/>
            <a:t>Diesel</a:t>
          </a:r>
        </a:p>
      </dgm:t>
    </dgm:pt>
    <dgm:pt modelId="{E5245A93-3E37-4852-8E45-C3F97436CADC}" type="parTrans" cxnId="{1DC5ACFB-7B07-4D62-BCD9-E9D6F1D7196F}">
      <dgm:prSet/>
      <dgm:spPr/>
      <dgm:t>
        <a:bodyPr/>
        <a:lstStyle/>
        <a:p>
          <a:endParaRPr lang="en-GB" sz="1700"/>
        </a:p>
      </dgm:t>
    </dgm:pt>
    <dgm:pt modelId="{7A28ABA6-1C51-4B3B-A8E9-6B4F227A105A}" type="sibTrans" cxnId="{1DC5ACFB-7B07-4D62-BCD9-E9D6F1D7196F}">
      <dgm:prSet/>
      <dgm:spPr/>
      <dgm:t>
        <a:bodyPr/>
        <a:lstStyle/>
        <a:p>
          <a:endParaRPr lang="en-GB" sz="1700"/>
        </a:p>
      </dgm:t>
    </dgm:pt>
    <dgm:pt modelId="{3B2BDC1D-93EF-4199-9B0D-1B2CD7F16C5C}">
      <dgm:prSet phldrT="[Text]" custT="1"/>
      <dgm:spPr/>
      <dgm:t>
        <a:bodyPr/>
        <a:lstStyle/>
        <a:p>
          <a:r>
            <a:rPr lang="en-US" sz="1700" dirty="0"/>
            <a:t>Hydro-isomerization ad Hydrocracking </a:t>
          </a:r>
          <a:endParaRPr lang="en-GB" sz="1700" dirty="0"/>
        </a:p>
      </dgm:t>
    </dgm:pt>
    <dgm:pt modelId="{37D32498-28DD-443E-89A4-50008C1B8447}" type="parTrans" cxnId="{63FFAFDC-D609-47B6-BD97-9426F461EE2F}">
      <dgm:prSet/>
      <dgm:spPr/>
      <dgm:t>
        <a:bodyPr/>
        <a:lstStyle/>
        <a:p>
          <a:endParaRPr lang="en-GB" sz="1700"/>
        </a:p>
      </dgm:t>
    </dgm:pt>
    <dgm:pt modelId="{A7699197-99E1-453D-8696-694A9B1D5F1F}" type="sibTrans" cxnId="{63FFAFDC-D609-47B6-BD97-9426F461EE2F}">
      <dgm:prSet/>
      <dgm:spPr/>
      <dgm:t>
        <a:bodyPr/>
        <a:lstStyle/>
        <a:p>
          <a:endParaRPr lang="en-GB" sz="1700"/>
        </a:p>
      </dgm:t>
    </dgm:pt>
    <dgm:pt modelId="{931A540D-9D35-44A8-BF95-7274ADA86227}">
      <dgm:prSet phldrT="[Text]" custT="1"/>
      <dgm:spPr/>
      <dgm:t>
        <a:bodyPr/>
        <a:lstStyle/>
        <a:p>
          <a:r>
            <a:rPr lang="en-US" sz="1700"/>
            <a:t>Hydrogenation </a:t>
          </a:r>
          <a:r>
            <a:rPr lang="en-US" sz="1700" dirty="0"/>
            <a:t>and Decarboxylation</a:t>
          </a:r>
          <a:endParaRPr lang="en-GB" sz="1700" dirty="0"/>
        </a:p>
      </dgm:t>
    </dgm:pt>
    <dgm:pt modelId="{B30ED249-0D23-429C-8FA6-E67FF4DA9DEF}" type="parTrans" cxnId="{4F022AE0-9588-4F3C-B5BA-7E6E7D253017}">
      <dgm:prSet/>
      <dgm:spPr/>
      <dgm:t>
        <a:bodyPr/>
        <a:lstStyle/>
        <a:p>
          <a:endParaRPr lang="en-GB" sz="1700"/>
        </a:p>
      </dgm:t>
    </dgm:pt>
    <dgm:pt modelId="{BE9459B3-66DF-4C10-8232-539F6E7FF69C}" type="sibTrans" cxnId="{4F022AE0-9588-4F3C-B5BA-7E6E7D253017}">
      <dgm:prSet/>
      <dgm:spPr/>
      <dgm:t>
        <a:bodyPr/>
        <a:lstStyle/>
        <a:p>
          <a:endParaRPr lang="en-GB" sz="1700"/>
        </a:p>
      </dgm:t>
    </dgm:pt>
    <dgm:pt modelId="{89773D44-898B-458A-B833-72C5CF2D3F8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700" dirty="0"/>
            <a:t>SAF</a:t>
          </a:r>
        </a:p>
      </dgm:t>
    </dgm:pt>
    <dgm:pt modelId="{399CE990-1BE9-4665-B618-01317A4D80D7}" type="parTrans" cxnId="{F413D3F1-D35F-42B5-A348-02AD09CEDC6B}">
      <dgm:prSet/>
      <dgm:spPr/>
      <dgm:t>
        <a:bodyPr/>
        <a:lstStyle/>
        <a:p>
          <a:endParaRPr lang="en-GB" sz="1700"/>
        </a:p>
      </dgm:t>
    </dgm:pt>
    <dgm:pt modelId="{C0BDB280-C0C3-4C89-833D-7F6884B368C5}" type="sibTrans" cxnId="{F413D3F1-D35F-42B5-A348-02AD09CEDC6B}">
      <dgm:prSet/>
      <dgm:spPr/>
      <dgm:t>
        <a:bodyPr/>
        <a:lstStyle/>
        <a:p>
          <a:endParaRPr lang="en-GB" sz="1700"/>
        </a:p>
      </dgm:t>
    </dgm:pt>
    <dgm:pt modelId="{016AEA0B-B580-4917-B55A-BD94E10131A8}" type="pres">
      <dgm:prSet presAssocID="{78998443-C8C5-4DF5-B934-E25894502F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6A6A1C-1D43-4D24-9C19-99E7C83C9591}" type="pres">
      <dgm:prSet presAssocID="{76006785-C90C-474B-A8ED-72ADE2001E2F}" presName="vertOne" presStyleCnt="0"/>
      <dgm:spPr/>
    </dgm:pt>
    <dgm:pt modelId="{64773D3B-F9AB-4805-9762-9B6A69D8BE5E}" type="pres">
      <dgm:prSet presAssocID="{76006785-C90C-474B-A8ED-72ADE2001E2F}" presName="txOne" presStyleLbl="node0" presStyleIdx="0" presStyleCnt="1" custLinFactNeighborX="-12797" custLinFactNeighborY="-56232">
        <dgm:presLayoutVars>
          <dgm:chPref val="3"/>
        </dgm:presLayoutVars>
      </dgm:prSet>
      <dgm:spPr/>
    </dgm:pt>
    <dgm:pt modelId="{134D63B0-8DE3-43EA-A0E0-EFBE7FC66355}" type="pres">
      <dgm:prSet presAssocID="{76006785-C90C-474B-A8ED-72ADE2001E2F}" presName="parTransOne" presStyleCnt="0"/>
      <dgm:spPr/>
    </dgm:pt>
    <dgm:pt modelId="{F40EA9C0-F104-496B-A253-07F2B3CD17DE}" type="pres">
      <dgm:prSet presAssocID="{76006785-C90C-474B-A8ED-72ADE2001E2F}" presName="horzOne" presStyleCnt="0"/>
      <dgm:spPr/>
    </dgm:pt>
    <dgm:pt modelId="{718D5846-F248-484F-AC27-985561FA9DDD}" type="pres">
      <dgm:prSet presAssocID="{B07D761D-BD20-4A0C-B8D7-7589C3D2ABB7}" presName="vertTwo" presStyleCnt="0"/>
      <dgm:spPr/>
    </dgm:pt>
    <dgm:pt modelId="{B3F00AFB-E881-4765-978E-B10997CEBCFA}" type="pres">
      <dgm:prSet presAssocID="{B07D761D-BD20-4A0C-B8D7-7589C3D2ABB7}" presName="txTwo" presStyleLbl="node2" presStyleIdx="0" presStyleCnt="1">
        <dgm:presLayoutVars>
          <dgm:chPref val="3"/>
        </dgm:presLayoutVars>
      </dgm:prSet>
      <dgm:spPr/>
    </dgm:pt>
    <dgm:pt modelId="{2077FA00-62E9-45A6-9F3F-11C404F64EC9}" type="pres">
      <dgm:prSet presAssocID="{B07D761D-BD20-4A0C-B8D7-7589C3D2ABB7}" presName="parTransTwo" presStyleCnt="0"/>
      <dgm:spPr/>
    </dgm:pt>
    <dgm:pt modelId="{2C21A996-FF82-4427-9BFC-9450A9F8A7D9}" type="pres">
      <dgm:prSet presAssocID="{B07D761D-BD20-4A0C-B8D7-7589C3D2ABB7}" presName="horzTwo" presStyleCnt="0"/>
      <dgm:spPr/>
    </dgm:pt>
    <dgm:pt modelId="{37E22B11-83E6-4F03-8DAD-AF465BDF6712}" type="pres">
      <dgm:prSet presAssocID="{931A540D-9D35-44A8-BF95-7274ADA86227}" presName="vertThree" presStyleCnt="0"/>
      <dgm:spPr/>
    </dgm:pt>
    <dgm:pt modelId="{3A3DDE49-FF9F-41F9-862D-6AEE864FB948}" type="pres">
      <dgm:prSet presAssocID="{931A540D-9D35-44A8-BF95-7274ADA86227}" presName="txThree" presStyleLbl="node3" presStyleIdx="0" presStyleCnt="1">
        <dgm:presLayoutVars>
          <dgm:chPref val="3"/>
        </dgm:presLayoutVars>
      </dgm:prSet>
      <dgm:spPr/>
    </dgm:pt>
    <dgm:pt modelId="{6F4180A3-D0C4-4A66-A254-37F5502BE817}" type="pres">
      <dgm:prSet presAssocID="{931A540D-9D35-44A8-BF95-7274ADA86227}" presName="parTransThree" presStyleCnt="0"/>
      <dgm:spPr/>
    </dgm:pt>
    <dgm:pt modelId="{94294C42-815F-4CC7-82E7-E9722ED0271E}" type="pres">
      <dgm:prSet presAssocID="{931A540D-9D35-44A8-BF95-7274ADA86227}" presName="horzThree" presStyleCnt="0"/>
      <dgm:spPr/>
    </dgm:pt>
    <dgm:pt modelId="{7B4F3728-57FA-49AA-9F94-D928D4A34D92}" type="pres">
      <dgm:prSet presAssocID="{3B2BDC1D-93EF-4199-9B0D-1B2CD7F16C5C}" presName="vertFour" presStyleCnt="0">
        <dgm:presLayoutVars>
          <dgm:chPref val="3"/>
        </dgm:presLayoutVars>
      </dgm:prSet>
      <dgm:spPr/>
    </dgm:pt>
    <dgm:pt modelId="{D98C3070-EFB2-44C0-A580-4460DE21AF2C}" type="pres">
      <dgm:prSet presAssocID="{3B2BDC1D-93EF-4199-9B0D-1B2CD7F16C5C}" presName="txFour" presStyleLbl="node4" presStyleIdx="0" presStyleCnt="3">
        <dgm:presLayoutVars>
          <dgm:chPref val="3"/>
        </dgm:presLayoutVars>
      </dgm:prSet>
      <dgm:spPr/>
    </dgm:pt>
    <dgm:pt modelId="{26E01E78-4C73-4AA5-84B7-BB395B86EF7C}" type="pres">
      <dgm:prSet presAssocID="{3B2BDC1D-93EF-4199-9B0D-1B2CD7F16C5C}" presName="parTransFour" presStyleCnt="0"/>
      <dgm:spPr/>
    </dgm:pt>
    <dgm:pt modelId="{D17E2650-043C-4A64-BBBC-5B84C0CCC2B5}" type="pres">
      <dgm:prSet presAssocID="{3B2BDC1D-93EF-4199-9B0D-1B2CD7F16C5C}" presName="horzFour" presStyleCnt="0"/>
      <dgm:spPr/>
    </dgm:pt>
    <dgm:pt modelId="{3D25CF51-F484-4F2D-966D-73B5A5B65C86}" type="pres">
      <dgm:prSet presAssocID="{213D22DC-4B1C-4E6A-A661-9D91B110358E}" presName="vertFour" presStyleCnt="0">
        <dgm:presLayoutVars>
          <dgm:chPref val="3"/>
        </dgm:presLayoutVars>
      </dgm:prSet>
      <dgm:spPr/>
    </dgm:pt>
    <dgm:pt modelId="{DA03E896-AEC4-4D5C-A230-D7C625F9BAAC}" type="pres">
      <dgm:prSet presAssocID="{213D22DC-4B1C-4E6A-A661-9D91B110358E}" presName="txFour" presStyleLbl="node4" presStyleIdx="1" presStyleCnt="3">
        <dgm:presLayoutVars>
          <dgm:chPref val="3"/>
        </dgm:presLayoutVars>
      </dgm:prSet>
      <dgm:spPr/>
    </dgm:pt>
    <dgm:pt modelId="{1195FAB1-CE00-4FF4-BE70-CBCBD19E5B5F}" type="pres">
      <dgm:prSet presAssocID="{213D22DC-4B1C-4E6A-A661-9D91B110358E}" presName="horzFour" presStyleCnt="0"/>
      <dgm:spPr/>
    </dgm:pt>
    <dgm:pt modelId="{507D8FAC-63EB-4B3E-B1D7-2288DEEB8456}" type="pres">
      <dgm:prSet presAssocID="{7A28ABA6-1C51-4B3B-A8E9-6B4F227A105A}" presName="sibSpaceFour" presStyleCnt="0"/>
      <dgm:spPr/>
    </dgm:pt>
    <dgm:pt modelId="{E6CCA580-F9A0-460F-B05D-0CE9FFB89CF1}" type="pres">
      <dgm:prSet presAssocID="{89773D44-898B-458A-B833-72C5CF2D3F82}" presName="vertFour" presStyleCnt="0">
        <dgm:presLayoutVars>
          <dgm:chPref val="3"/>
        </dgm:presLayoutVars>
      </dgm:prSet>
      <dgm:spPr/>
    </dgm:pt>
    <dgm:pt modelId="{DC610381-0F1A-4E17-8A39-74EB8B000BDC}" type="pres">
      <dgm:prSet presAssocID="{89773D44-898B-458A-B833-72C5CF2D3F82}" presName="txFour" presStyleLbl="node4" presStyleIdx="2" presStyleCnt="3">
        <dgm:presLayoutVars>
          <dgm:chPref val="3"/>
        </dgm:presLayoutVars>
      </dgm:prSet>
      <dgm:spPr/>
    </dgm:pt>
    <dgm:pt modelId="{910EBFC9-79AB-4458-9274-53ED476FDA77}" type="pres">
      <dgm:prSet presAssocID="{89773D44-898B-458A-B833-72C5CF2D3F82}" presName="horzFour" presStyleCnt="0"/>
      <dgm:spPr/>
    </dgm:pt>
  </dgm:ptLst>
  <dgm:cxnLst>
    <dgm:cxn modelId="{3061810D-D9C5-40A6-B4F3-7A47FBF915C2}" type="presOf" srcId="{3B2BDC1D-93EF-4199-9B0D-1B2CD7F16C5C}" destId="{D98C3070-EFB2-44C0-A580-4460DE21AF2C}" srcOrd="0" destOrd="0" presId="urn:microsoft.com/office/officeart/2005/8/layout/hierarchy4"/>
    <dgm:cxn modelId="{3E382F53-381C-43BA-ABD7-0AB8A3DCBBFB}" srcId="{78998443-C8C5-4DF5-B934-E25894502FDE}" destId="{76006785-C90C-474B-A8ED-72ADE2001E2F}" srcOrd="0" destOrd="0" parTransId="{7C123DD8-9C3A-46C2-9700-8610EEE10B97}" sibTransId="{8396B4F5-3DF0-4149-A425-7DC1897E4578}"/>
    <dgm:cxn modelId="{C4CB8D77-7F15-4519-90F6-EBE13383017E}" type="presOf" srcId="{76006785-C90C-474B-A8ED-72ADE2001E2F}" destId="{64773D3B-F9AB-4805-9762-9B6A69D8BE5E}" srcOrd="0" destOrd="0" presId="urn:microsoft.com/office/officeart/2005/8/layout/hierarchy4"/>
    <dgm:cxn modelId="{40BF349A-FF61-4131-ACF2-ABB451B4673E}" type="presOf" srcId="{213D22DC-4B1C-4E6A-A661-9D91B110358E}" destId="{DA03E896-AEC4-4D5C-A230-D7C625F9BAAC}" srcOrd="0" destOrd="0" presId="urn:microsoft.com/office/officeart/2005/8/layout/hierarchy4"/>
    <dgm:cxn modelId="{496CB3B2-BF89-4FC7-848A-BDA5C661B7F7}" type="presOf" srcId="{931A540D-9D35-44A8-BF95-7274ADA86227}" destId="{3A3DDE49-FF9F-41F9-862D-6AEE864FB948}" srcOrd="0" destOrd="0" presId="urn:microsoft.com/office/officeart/2005/8/layout/hierarchy4"/>
    <dgm:cxn modelId="{A98E27B3-C3CF-4F4E-80E9-7C6D65AF8CCC}" type="presOf" srcId="{B07D761D-BD20-4A0C-B8D7-7589C3D2ABB7}" destId="{B3F00AFB-E881-4765-978E-B10997CEBCFA}" srcOrd="0" destOrd="0" presId="urn:microsoft.com/office/officeart/2005/8/layout/hierarchy4"/>
    <dgm:cxn modelId="{8431B9D6-96BD-43C8-9EAD-00801294541A}" type="presOf" srcId="{78998443-C8C5-4DF5-B934-E25894502FDE}" destId="{016AEA0B-B580-4917-B55A-BD94E10131A8}" srcOrd="0" destOrd="0" presId="urn:microsoft.com/office/officeart/2005/8/layout/hierarchy4"/>
    <dgm:cxn modelId="{63FFAFDC-D609-47B6-BD97-9426F461EE2F}" srcId="{931A540D-9D35-44A8-BF95-7274ADA86227}" destId="{3B2BDC1D-93EF-4199-9B0D-1B2CD7F16C5C}" srcOrd="0" destOrd="0" parTransId="{37D32498-28DD-443E-89A4-50008C1B8447}" sibTransId="{A7699197-99E1-453D-8696-694A9B1D5F1F}"/>
    <dgm:cxn modelId="{4F022AE0-9588-4F3C-B5BA-7E6E7D253017}" srcId="{B07D761D-BD20-4A0C-B8D7-7589C3D2ABB7}" destId="{931A540D-9D35-44A8-BF95-7274ADA86227}" srcOrd="0" destOrd="0" parTransId="{B30ED249-0D23-429C-8FA6-E67FF4DA9DEF}" sibTransId="{BE9459B3-66DF-4C10-8232-539F6E7FF69C}"/>
    <dgm:cxn modelId="{F413D3F1-D35F-42B5-A348-02AD09CEDC6B}" srcId="{3B2BDC1D-93EF-4199-9B0D-1B2CD7F16C5C}" destId="{89773D44-898B-458A-B833-72C5CF2D3F82}" srcOrd="1" destOrd="0" parTransId="{399CE990-1BE9-4665-B618-01317A4D80D7}" sibTransId="{C0BDB280-C0C3-4C89-833D-7F6884B368C5}"/>
    <dgm:cxn modelId="{1DC5ACFB-7B07-4D62-BCD9-E9D6F1D7196F}" srcId="{3B2BDC1D-93EF-4199-9B0D-1B2CD7F16C5C}" destId="{213D22DC-4B1C-4E6A-A661-9D91B110358E}" srcOrd="0" destOrd="0" parTransId="{E5245A93-3E37-4852-8E45-C3F97436CADC}" sibTransId="{7A28ABA6-1C51-4B3B-A8E9-6B4F227A105A}"/>
    <dgm:cxn modelId="{848471FC-B6FD-4D3F-8046-AF45C375C511}" type="presOf" srcId="{89773D44-898B-458A-B833-72C5CF2D3F82}" destId="{DC610381-0F1A-4E17-8A39-74EB8B000BDC}" srcOrd="0" destOrd="0" presId="urn:microsoft.com/office/officeart/2005/8/layout/hierarchy4"/>
    <dgm:cxn modelId="{C0FBEAFD-B8FB-4416-A111-AAF62D96BDE5}" srcId="{76006785-C90C-474B-A8ED-72ADE2001E2F}" destId="{B07D761D-BD20-4A0C-B8D7-7589C3D2ABB7}" srcOrd="0" destOrd="0" parTransId="{031CE165-6B07-4976-B111-7655F37DB9A0}" sibTransId="{A8CE4D42-7F88-49A4-BB44-5A35BA3DC760}"/>
    <dgm:cxn modelId="{92E7D0A9-0F49-43D6-BF9B-3AC9A25F22C8}" type="presParOf" srcId="{016AEA0B-B580-4917-B55A-BD94E10131A8}" destId="{396A6A1C-1D43-4D24-9C19-99E7C83C9591}" srcOrd="0" destOrd="0" presId="urn:microsoft.com/office/officeart/2005/8/layout/hierarchy4"/>
    <dgm:cxn modelId="{FF83B951-CFBE-400F-ABA7-FD6F298A5219}" type="presParOf" srcId="{396A6A1C-1D43-4D24-9C19-99E7C83C9591}" destId="{64773D3B-F9AB-4805-9762-9B6A69D8BE5E}" srcOrd="0" destOrd="0" presId="urn:microsoft.com/office/officeart/2005/8/layout/hierarchy4"/>
    <dgm:cxn modelId="{230E5F18-FE74-479B-8323-AE673A781197}" type="presParOf" srcId="{396A6A1C-1D43-4D24-9C19-99E7C83C9591}" destId="{134D63B0-8DE3-43EA-A0E0-EFBE7FC66355}" srcOrd="1" destOrd="0" presId="urn:microsoft.com/office/officeart/2005/8/layout/hierarchy4"/>
    <dgm:cxn modelId="{A2CBE6E4-A96E-484C-BC6D-13C1D38CCF98}" type="presParOf" srcId="{396A6A1C-1D43-4D24-9C19-99E7C83C9591}" destId="{F40EA9C0-F104-496B-A253-07F2B3CD17DE}" srcOrd="2" destOrd="0" presId="urn:microsoft.com/office/officeart/2005/8/layout/hierarchy4"/>
    <dgm:cxn modelId="{7488E75C-3B92-4E6A-9EBD-C6CEBA41DB81}" type="presParOf" srcId="{F40EA9C0-F104-496B-A253-07F2B3CD17DE}" destId="{718D5846-F248-484F-AC27-985561FA9DDD}" srcOrd="0" destOrd="0" presId="urn:microsoft.com/office/officeart/2005/8/layout/hierarchy4"/>
    <dgm:cxn modelId="{69F09F9D-719B-4BB6-A696-74973CE6B983}" type="presParOf" srcId="{718D5846-F248-484F-AC27-985561FA9DDD}" destId="{B3F00AFB-E881-4765-978E-B10997CEBCFA}" srcOrd="0" destOrd="0" presId="urn:microsoft.com/office/officeart/2005/8/layout/hierarchy4"/>
    <dgm:cxn modelId="{E4687EB9-CC3F-4456-811D-F1704F9ADA0A}" type="presParOf" srcId="{718D5846-F248-484F-AC27-985561FA9DDD}" destId="{2077FA00-62E9-45A6-9F3F-11C404F64EC9}" srcOrd="1" destOrd="0" presId="urn:microsoft.com/office/officeart/2005/8/layout/hierarchy4"/>
    <dgm:cxn modelId="{3FD422E2-3218-4C96-9DD8-8C691535E06D}" type="presParOf" srcId="{718D5846-F248-484F-AC27-985561FA9DDD}" destId="{2C21A996-FF82-4427-9BFC-9450A9F8A7D9}" srcOrd="2" destOrd="0" presId="urn:microsoft.com/office/officeart/2005/8/layout/hierarchy4"/>
    <dgm:cxn modelId="{53F21F11-02A0-41F0-8F44-679BCF1D9710}" type="presParOf" srcId="{2C21A996-FF82-4427-9BFC-9450A9F8A7D9}" destId="{37E22B11-83E6-4F03-8DAD-AF465BDF6712}" srcOrd="0" destOrd="0" presId="urn:microsoft.com/office/officeart/2005/8/layout/hierarchy4"/>
    <dgm:cxn modelId="{BDFC9ED6-08F5-4888-A291-20ADB3975FC3}" type="presParOf" srcId="{37E22B11-83E6-4F03-8DAD-AF465BDF6712}" destId="{3A3DDE49-FF9F-41F9-862D-6AEE864FB948}" srcOrd="0" destOrd="0" presId="urn:microsoft.com/office/officeart/2005/8/layout/hierarchy4"/>
    <dgm:cxn modelId="{8165512E-ED5F-4ABE-8ABF-4D771AA92297}" type="presParOf" srcId="{37E22B11-83E6-4F03-8DAD-AF465BDF6712}" destId="{6F4180A3-D0C4-4A66-A254-37F5502BE817}" srcOrd="1" destOrd="0" presId="urn:microsoft.com/office/officeart/2005/8/layout/hierarchy4"/>
    <dgm:cxn modelId="{9493841C-D28F-4C78-84B4-43B45F355A0E}" type="presParOf" srcId="{37E22B11-83E6-4F03-8DAD-AF465BDF6712}" destId="{94294C42-815F-4CC7-82E7-E9722ED0271E}" srcOrd="2" destOrd="0" presId="urn:microsoft.com/office/officeart/2005/8/layout/hierarchy4"/>
    <dgm:cxn modelId="{F556E367-19D1-4C74-8FCA-56DB9C9B2DB8}" type="presParOf" srcId="{94294C42-815F-4CC7-82E7-E9722ED0271E}" destId="{7B4F3728-57FA-49AA-9F94-D928D4A34D92}" srcOrd="0" destOrd="0" presId="urn:microsoft.com/office/officeart/2005/8/layout/hierarchy4"/>
    <dgm:cxn modelId="{C961CE71-3B84-4F32-9E31-D99368B3DD91}" type="presParOf" srcId="{7B4F3728-57FA-49AA-9F94-D928D4A34D92}" destId="{D98C3070-EFB2-44C0-A580-4460DE21AF2C}" srcOrd="0" destOrd="0" presId="urn:microsoft.com/office/officeart/2005/8/layout/hierarchy4"/>
    <dgm:cxn modelId="{8840FB5F-C491-48D6-BE19-FAB938D03FD6}" type="presParOf" srcId="{7B4F3728-57FA-49AA-9F94-D928D4A34D92}" destId="{26E01E78-4C73-4AA5-84B7-BB395B86EF7C}" srcOrd="1" destOrd="0" presId="urn:microsoft.com/office/officeart/2005/8/layout/hierarchy4"/>
    <dgm:cxn modelId="{17811CE6-8D0D-40A1-84AD-ABE666645FD4}" type="presParOf" srcId="{7B4F3728-57FA-49AA-9F94-D928D4A34D92}" destId="{D17E2650-043C-4A64-BBBC-5B84C0CCC2B5}" srcOrd="2" destOrd="0" presId="urn:microsoft.com/office/officeart/2005/8/layout/hierarchy4"/>
    <dgm:cxn modelId="{6D15A5D4-3FA1-4151-B984-EB191E8D9DFD}" type="presParOf" srcId="{D17E2650-043C-4A64-BBBC-5B84C0CCC2B5}" destId="{3D25CF51-F484-4F2D-966D-73B5A5B65C86}" srcOrd="0" destOrd="0" presId="urn:microsoft.com/office/officeart/2005/8/layout/hierarchy4"/>
    <dgm:cxn modelId="{D4CAB2AC-F8F4-447C-A6C0-81904F9B5383}" type="presParOf" srcId="{3D25CF51-F484-4F2D-966D-73B5A5B65C86}" destId="{DA03E896-AEC4-4D5C-A230-D7C625F9BAAC}" srcOrd="0" destOrd="0" presId="urn:microsoft.com/office/officeart/2005/8/layout/hierarchy4"/>
    <dgm:cxn modelId="{2F6CFA16-E8A5-4374-80C0-2DE2F3CBCF8A}" type="presParOf" srcId="{3D25CF51-F484-4F2D-966D-73B5A5B65C86}" destId="{1195FAB1-CE00-4FF4-BE70-CBCBD19E5B5F}" srcOrd="1" destOrd="0" presId="urn:microsoft.com/office/officeart/2005/8/layout/hierarchy4"/>
    <dgm:cxn modelId="{878F07D0-7F77-4D10-B5D1-A5CB64DD6040}" type="presParOf" srcId="{D17E2650-043C-4A64-BBBC-5B84C0CCC2B5}" destId="{507D8FAC-63EB-4B3E-B1D7-2288DEEB8456}" srcOrd="1" destOrd="0" presId="urn:microsoft.com/office/officeart/2005/8/layout/hierarchy4"/>
    <dgm:cxn modelId="{D2E69122-32DE-45FB-B919-0CD182892D6B}" type="presParOf" srcId="{D17E2650-043C-4A64-BBBC-5B84C0CCC2B5}" destId="{E6CCA580-F9A0-460F-B05D-0CE9FFB89CF1}" srcOrd="2" destOrd="0" presId="urn:microsoft.com/office/officeart/2005/8/layout/hierarchy4"/>
    <dgm:cxn modelId="{D471E370-73FF-45E8-B34C-6A040811E2F3}" type="presParOf" srcId="{E6CCA580-F9A0-460F-B05D-0CE9FFB89CF1}" destId="{DC610381-0F1A-4E17-8A39-74EB8B000BDC}" srcOrd="0" destOrd="0" presId="urn:microsoft.com/office/officeart/2005/8/layout/hierarchy4"/>
    <dgm:cxn modelId="{F84529FA-46C3-4813-B313-BB125F84AE8E}" type="presParOf" srcId="{E6CCA580-F9A0-460F-B05D-0CE9FFB89CF1}" destId="{910EBFC9-79AB-4458-9274-53ED476FDA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3D4368-BE31-4816-B138-219551A8D98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/>
            <a:t>Renewable electricity</a:t>
          </a:r>
        </a:p>
      </dgm:t>
    </dgm:pt>
    <dgm:pt modelId="{7EAFAE65-35F3-4F5B-91B0-2859E67AC7E3}" type="parTrans" cxnId="{B048D7F4-346B-4F97-B8FC-4163253D3A78}">
      <dgm:prSet/>
      <dgm:spPr/>
      <dgm:t>
        <a:bodyPr/>
        <a:lstStyle/>
        <a:p>
          <a:endParaRPr lang="en-GB" sz="3200"/>
        </a:p>
      </dgm:t>
    </dgm:pt>
    <dgm:pt modelId="{03421030-F734-4DD6-BD39-BD66B9A45456}" type="sibTrans" cxnId="{B048D7F4-346B-4F97-B8FC-4163253D3A78}">
      <dgm:prSet/>
      <dgm:spPr/>
      <dgm:t>
        <a:bodyPr/>
        <a:lstStyle/>
        <a:p>
          <a:endParaRPr lang="en-GB" sz="3200"/>
        </a:p>
      </dgm:t>
    </dgm:pt>
    <dgm:pt modelId="{1E3CCEA3-C5E0-4C58-AC25-132F572D272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/>
            <a:t>Water</a:t>
          </a:r>
        </a:p>
      </dgm:t>
    </dgm:pt>
    <dgm:pt modelId="{28EC7D08-5A05-4B4D-AD4D-FB5E7BC39FF3}" type="parTrans" cxnId="{1B9E9186-41D2-4094-9EBC-BE9A7F3318F7}">
      <dgm:prSet/>
      <dgm:spPr/>
      <dgm:t>
        <a:bodyPr/>
        <a:lstStyle/>
        <a:p>
          <a:endParaRPr lang="en-GB" sz="3200"/>
        </a:p>
      </dgm:t>
    </dgm:pt>
    <dgm:pt modelId="{2E91E65A-B318-44E7-B96C-402AFE382329}" type="sibTrans" cxnId="{1B9E9186-41D2-4094-9EBC-BE9A7F3318F7}">
      <dgm:prSet/>
      <dgm:spPr/>
      <dgm:t>
        <a:bodyPr/>
        <a:lstStyle/>
        <a:p>
          <a:endParaRPr lang="en-GB" sz="3200"/>
        </a:p>
      </dgm:t>
    </dgm:pt>
    <dgm:pt modelId="{D43AB4C4-C382-4B9A-8256-0A3268A0C80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400" dirty="0"/>
            <a:t>CO2</a:t>
          </a:r>
        </a:p>
      </dgm:t>
    </dgm:pt>
    <dgm:pt modelId="{1C137305-AF57-49B7-AAF3-6418B2A9666B}" type="parTrans" cxnId="{FC388A28-0C2F-4DAA-9843-A25D8A77C291}">
      <dgm:prSet/>
      <dgm:spPr/>
      <dgm:t>
        <a:bodyPr/>
        <a:lstStyle/>
        <a:p>
          <a:endParaRPr lang="en-GB" sz="3200"/>
        </a:p>
      </dgm:t>
    </dgm:pt>
    <dgm:pt modelId="{0349A926-3AF7-4BA8-8704-A37A1D7F5C21}" type="sibTrans" cxnId="{FC388A28-0C2F-4DAA-9843-A25D8A77C291}">
      <dgm:prSet/>
      <dgm:spPr/>
      <dgm:t>
        <a:bodyPr/>
        <a:lstStyle/>
        <a:p>
          <a:endParaRPr lang="en-GB" sz="3200"/>
        </a:p>
      </dgm:t>
    </dgm:pt>
    <dgm:pt modelId="{EDA9A660-D764-47D5-90CF-0BFD77300DD1}">
      <dgm:prSet phldrT="[Text]" custT="1"/>
      <dgm:spPr/>
      <dgm:t>
        <a:bodyPr/>
        <a:lstStyle/>
        <a:p>
          <a:r>
            <a:rPr lang="en-GB" sz="1400" dirty="0"/>
            <a:t>Desalination</a:t>
          </a:r>
        </a:p>
      </dgm:t>
    </dgm:pt>
    <dgm:pt modelId="{A0FF6786-64F3-45E4-8E13-7040A4934E10}" type="parTrans" cxnId="{3D138C2D-3AE3-4F4A-9C53-092F6E86A723}">
      <dgm:prSet/>
      <dgm:spPr/>
      <dgm:t>
        <a:bodyPr/>
        <a:lstStyle/>
        <a:p>
          <a:endParaRPr lang="en-GB" sz="3200"/>
        </a:p>
      </dgm:t>
    </dgm:pt>
    <dgm:pt modelId="{23881038-9F55-4894-82BB-302640CF72E6}" type="sibTrans" cxnId="{3D138C2D-3AE3-4F4A-9C53-092F6E86A723}">
      <dgm:prSet/>
      <dgm:spPr/>
      <dgm:t>
        <a:bodyPr/>
        <a:lstStyle/>
        <a:p>
          <a:endParaRPr lang="en-GB" sz="3200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F3FB43-2F3B-4692-9824-97CBEAD5B31D}" type="pres">
      <dgm:prSet presAssocID="{FF3D4368-BE31-4816-B138-219551A8D98B}" presName="vertOne" presStyleCnt="0"/>
      <dgm:spPr/>
    </dgm:pt>
    <dgm:pt modelId="{494F2CE1-C9F0-46AC-8055-BC1D1C6D3D5B}" type="pres">
      <dgm:prSet presAssocID="{FF3D4368-BE31-4816-B138-219551A8D98B}" presName="txOne" presStyleLbl="node0" presStyleIdx="0" presStyleCnt="3">
        <dgm:presLayoutVars>
          <dgm:chPref val="3"/>
        </dgm:presLayoutVars>
      </dgm:prSet>
      <dgm:spPr/>
    </dgm:pt>
    <dgm:pt modelId="{B4C552AB-3530-4BDE-9DB3-821AFCDBC09E}" type="pres">
      <dgm:prSet presAssocID="{FF3D4368-BE31-4816-B138-219551A8D98B}" presName="horzOne" presStyleCnt="0"/>
      <dgm:spPr/>
    </dgm:pt>
    <dgm:pt modelId="{AF5C8E48-617E-4A4C-8B31-695B900002A1}" type="pres">
      <dgm:prSet presAssocID="{03421030-F734-4DD6-BD39-BD66B9A45456}" presName="sibSpaceOne" presStyleCnt="0"/>
      <dgm:spPr/>
    </dgm:pt>
    <dgm:pt modelId="{1E961BF6-B8EF-42D4-8C34-B6CE4C1DECE0}" type="pres">
      <dgm:prSet presAssocID="{1E3CCEA3-C5E0-4C58-AC25-132F572D2726}" presName="vertOne" presStyleCnt="0"/>
      <dgm:spPr/>
    </dgm:pt>
    <dgm:pt modelId="{9F202471-428F-4EC5-8912-C76871B08B01}" type="pres">
      <dgm:prSet presAssocID="{1E3CCEA3-C5E0-4C58-AC25-132F572D2726}" presName="txOne" presStyleLbl="node0" presStyleIdx="1" presStyleCnt="3">
        <dgm:presLayoutVars>
          <dgm:chPref val="3"/>
        </dgm:presLayoutVars>
      </dgm:prSet>
      <dgm:spPr/>
    </dgm:pt>
    <dgm:pt modelId="{5ABD9E3F-6DCA-4A3B-A642-0A9765E8AA78}" type="pres">
      <dgm:prSet presAssocID="{1E3CCEA3-C5E0-4C58-AC25-132F572D2726}" presName="parTransOne" presStyleCnt="0"/>
      <dgm:spPr/>
    </dgm:pt>
    <dgm:pt modelId="{AB2C11BB-3BC3-434F-9277-16348BE29C16}" type="pres">
      <dgm:prSet presAssocID="{1E3CCEA3-C5E0-4C58-AC25-132F572D2726}" presName="horzOne" presStyleCnt="0"/>
      <dgm:spPr/>
    </dgm:pt>
    <dgm:pt modelId="{A9ED4240-81C0-4DE4-A5EF-6751642883A6}" type="pres">
      <dgm:prSet presAssocID="{EDA9A660-D764-47D5-90CF-0BFD77300DD1}" presName="vertTwo" presStyleCnt="0"/>
      <dgm:spPr/>
    </dgm:pt>
    <dgm:pt modelId="{A7A6A996-FD81-4336-8DF6-2F84A9B160E9}" type="pres">
      <dgm:prSet presAssocID="{EDA9A660-D764-47D5-90CF-0BFD77300DD1}" presName="txTwo" presStyleLbl="node2" presStyleIdx="0" presStyleCnt="1" custScaleX="110022">
        <dgm:presLayoutVars>
          <dgm:chPref val="3"/>
        </dgm:presLayoutVars>
      </dgm:prSet>
      <dgm:spPr/>
    </dgm:pt>
    <dgm:pt modelId="{60C4300A-67C7-440B-8AEC-B0AC91A7215A}" type="pres">
      <dgm:prSet presAssocID="{EDA9A660-D764-47D5-90CF-0BFD77300DD1}" presName="horzTwo" presStyleCnt="0"/>
      <dgm:spPr/>
    </dgm:pt>
    <dgm:pt modelId="{29E8B279-1BBA-44AE-AADB-6D5675774A13}" type="pres">
      <dgm:prSet presAssocID="{2E91E65A-B318-44E7-B96C-402AFE382329}" presName="sibSpaceOne" presStyleCnt="0"/>
      <dgm:spPr/>
    </dgm:pt>
    <dgm:pt modelId="{E0D65D4B-DFCC-487E-B7BA-AC0118EA1AB6}" type="pres">
      <dgm:prSet presAssocID="{D43AB4C4-C382-4B9A-8256-0A3268A0C80E}" presName="vertOne" presStyleCnt="0"/>
      <dgm:spPr/>
    </dgm:pt>
    <dgm:pt modelId="{730A01DA-FD6A-45FC-A012-03040EAA2D04}" type="pres">
      <dgm:prSet presAssocID="{D43AB4C4-C382-4B9A-8256-0A3268A0C80E}" presName="txOne" presStyleLbl="node0" presStyleIdx="2" presStyleCnt="3">
        <dgm:presLayoutVars>
          <dgm:chPref val="3"/>
        </dgm:presLayoutVars>
      </dgm:prSet>
      <dgm:spPr/>
    </dgm:pt>
    <dgm:pt modelId="{FCF41876-9C4E-4903-9708-E19B6C6DA6F9}" type="pres">
      <dgm:prSet presAssocID="{D43AB4C4-C382-4B9A-8256-0A3268A0C80E}" presName="horzOne" presStyleCnt="0"/>
      <dgm:spPr/>
    </dgm:pt>
  </dgm:ptLst>
  <dgm:cxnLst>
    <dgm:cxn modelId="{FC388A28-0C2F-4DAA-9843-A25D8A77C291}" srcId="{05DFDE08-95FC-4575-9BA1-7D32501640FD}" destId="{D43AB4C4-C382-4B9A-8256-0A3268A0C80E}" srcOrd="2" destOrd="0" parTransId="{1C137305-AF57-49B7-AAF3-6418B2A9666B}" sibTransId="{0349A926-3AF7-4BA8-8704-A37A1D7F5C21}"/>
    <dgm:cxn modelId="{3D138C2D-3AE3-4F4A-9C53-092F6E86A723}" srcId="{1E3CCEA3-C5E0-4C58-AC25-132F572D2726}" destId="{EDA9A660-D764-47D5-90CF-0BFD77300DD1}" srcOrd="0" destOrd="0" parTransId="{A0FF6786-64F3-45E4-8E13-7040A4934E10}" sibTransId="{23881038-9F55-4894-82BB-302640CF72E6}"/>
    <dgm:cxn modelId="{67BA7C46-39A8-4181-B1C5-FAD85073E4DC}" type="presOf" srcId="{FF3D4368-BE31-4816-B138-219551A8D98B}" destId="{494F2CE1-C9F0-46AC-8055-BC1D1C6D3D5B}" srcOrd="0" destOrd="0" presId="urn:microsoft.com/office/officeart/2005/8/layout/hierarchy4"/>
    <dgm:cxn modelId="{89DB1275-E3F1-4EB0-9047-929C2F900DB3}" type="presOf" srcId="{D43AB4C4-C382-4B9A-8256-0A3268A0C80E}" destId="{730A01DA-FD6A-45FC-A012-03040EAA2D04}" srcOrd="0" destOrd="0" presId="urn:microsoft.com/office/officeart/2005/8/layout/hierarchy4"/>
    <dgm:cxn modelId="{640B5755-C52B-4DE2-B3F8-CB7D6964F2FC}" type="presOf" srcId="{1E3CCEA3-C5E0-4C58-AC25-132F572D2726}" destId="{9F202471-428F-4EC5-8912-C76871B08B01}" srcOrd="0" destOrd="0" presId="urn:microsoft.com/office/officeart/2005/8/layout/hierarchy4"/>
    <dgm:cxn modelId="{1B9E9186-41D2-4094-9EBC-BE9A7F3318F7}" srcId="{05DFDE08-95FC-4575-9BA1-7D32501640FD}" destId="{1E3CCEA3-C5E0-4C58-AC25-132F572D2726}" srcOrd="1" destOrd="0" parTransId="{28EC7D08-5A05-4B4D-AD4D-FB5E7BC39FF3}" sibTransId="{2E91E65A-B318-44E7-B96C-402AFE382329}"/>
    <dgm:cxn modelId="{A2709E86-9E67-4587-8C40-3CC995EF0A7B}" type="presOf" srcId="{EDA9A660-D764-47D5-90CF-0BFD77300DD1}" destId="{A7A6A996-FD81-4336-8DF6-2F84A9B160E9}" srcOrd="0" destOrd="0" presId="urn:microsoft.com/office/officeart/2005/8/layout/hierarchy4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B048D7F4-346B-4F97-B8FC-4163253D3A78}" srcId="{05DFDE08-95FC-4575-9BA1-7D32501640FD}" destId="{FF3D4368-BE31-4816-B138-219551A8D98B}" srcOrd="0" destOrd="0" parTransId="{7EAFAE65-35F3-4F5B-91B0-2859E67AC7E3}" sibTransId="{03421030-F734-4DD6-BD39-BD66B9A45456}"/>
    <dgm:cxn modelId="{A890F90F-A514-4FF2-87EE-E1B41CF54E19}" type="presParOf" srcId="{5060BF89-BE45-419B-AB0D-E0240378DCF4}" destId="{45F3FB43-2F3B-4692-9824-97CBEAD5B31D}" srcOrd="0" destOrd="0" presId="urn:microsoft.com/office/officeart/2005/8/layout/hierarchy4"/>
    <dgm:cxn modelId="{C1405BF9-5906-4657-B9F4-8EB3C78ADB53}" type="presParOf" srcId="{45F3FB43-2F3B-4692-9824-97CBEAD5B31D}" destId="{494F2CE1-C9F0-46AC-8055-BC1D1C6D3D5B}" srcOrd="0" destOrd="0" presId="urn:microsoft.com/office/officeart/2005/8/layout/hierarchy4"/>
    <dgm:cxn modelId="{453458F9-D7DC-4837-8D10-8B4BE8480526}" type="presParOf" srcId="{45F3FB43-2F3B-4692-9824-97CBEAD5B31D}" destId="{B4C552AB-3530-4BDE-9DB3-821AFCDBC09E}" srcOrd="1" destOrd="0" presId="urn:microsoft.com/office/officeart/2005/8/layout/hierarchy4"/>
    <dgm:cxn modelId="{77816DD3-671C-4711-A614-495976222E26}" type="presParOf" srcId="{5060BF89-BE45-419B-AB0D-E0240378DCF4}" destId="{AF5C8E48-617E-4A4C-8B31-695B900002A1}" srcOrd="1" destOrd="0" presId="urn:microsoft.com/office/officeart/2005/8/layout/hierarchy4"/>
    <dgm:cxn modelId="{85FF31A7-5B04-4767-93C4-0D306A9C8F2C}" type="presParOf" srcId="{5060BF89-BE45-419B-AB0D-E0240378DCF4}" destId="{1E961BF6-B8EF-42D4-8C34-B6CE4C1DECE0}" srcOrd="2" destOrd="0" presId="urn:microsoft.com/office/officeart/2005/8/layout/hierarchy4"/>
    <dgm:cxn modelId="{D2E67334-4C58-452E-A26B-05B28A7BEC63}" type="presParOf" srcId="{1E961BF6-B8EF-42D4-8C34-B6CE4C1DECE0}" destId="{9F202471-428F-4EC5-8912-C76871B08B01}" srcOrd="0" destOrd="0" presId="urn:microsoft.com/office/officeart/2005/8/layout/hierarchy4"/>
    <dgm:cxn modelId="{1D1B091B-8ADC-42AD-B54E-1B5ABFBE83B5}" type="presParOf" srcId="{1E961BF6-B8EF-42D4-8C34-B6CE4C1DECE0}" destId="{5ABD9E3F-6DCA-4A3B-A642-0A9765E8AA78}" srcOrd="1" destOrd="0" presId="urn:microsoft.com/office/officeart/2005/8/layout/hierarchy4"/>
    <dgm:cxn modelId="{AA7542AA-6260-4B77-B373-319BD96A117E}" type="presParOf" srcId="{1E961BF6-B8EF-42D4-8C34-B6CE4C1DECE0}" destId="{AB2C11BB-3BC3-434F-9277-16348BE29C16}" srcOrd="2" destOrd="0" presId="urn:microsoft.com/office/officeart/2005/8/layout/hierarchy4"/>
    <dgm:cxn modelId="{8243F59F-6A54-4AC5-AB41-891EE6D71695}" type="presParOf" srcId="{AB2C11BB-3BC3-434F-9277-16348BE29C16}" destId="{A9ED4240-81C0-4DE4-A5EF-6751642883A6}" srcOrd="0" destOrd="0" presId="urn:microsoft.com/office/officeart/2005/8/layout/hierarchy4"/>
    <dgm:cxn modelId="{2C8494E9-FFC5-45B6-AE30-C40D2790AD0A}" type="presParOf" srcId="{A9ED4240-81C0-4DE4-A5EF-6751642883A6}" destId="{A7A6A996-FD81-4336-8DF6-2F84A9B160E9}" srcOrd="0" destOrd="0" presId="urn:microsoft.com/office/officeart/2005/8/layout/hierarchy4"/>
    <dgm:cxn modelId="{3506D5C8-6E58-402E-86A4-7160F74EE6C6}" type="presParOf" srcId="{A9ED4240-81C0-4DE4-A5EF-6751642883A6}" destId="{60C4300A-67C7-440B-8AEC-B0AC91A7215A}" srcOrd="1" destOrd="0" presId="urn:microsoft.com/office/officeart/2005/8/layout/hierarchy4"/>
    <dgm:cxn modelId="{A140281B-F4B0-4D3A-BF67-7E7321816A6C}" type="presParOf" srcId="{5060BF89-BE45-419B-AB0D-E0240378DCF4}" destId="{29E8B279-1BBA-44AE-AADB-6D5675774A13}" srcOrd="3" destOrd="0" presId="urn:microsoft.com/office/officeart/2005/8/layout/hierarchy4"/>
    <dgm:cxn modelId="{9C35B699-F3AE-4B0C-8090-9C02AF5E35D1}" type="presParOf" srcId="{5060BF89-BE45-419B-AB0D-E0240378DCF4}" destId="{E0D65D4B-DFCC-487E-B7BA-AC0118EA1AB6}" srcOrd="4" destOrd="0" presId="urn:microsoft.com/office/officeart/2005/8/layout/hierarchy4"/>
    <dgm:cxn modelId="{E4A439D0-7AC5-4455-BD4E-AE7F0A34ABB8}" type="presParOf" srcId="{E0D65D4B-DFCC-487E-B7BA-AC0118EA1AB6}" destId="{730A01DA-FD6A-45FC-A012-03040EAA2D04}" srcOrd="0" destOrd="0" presId="urn:microsoft.com/office/officeart/2005/8/layout/hierarchy4"/>
    <dgm:cxn modelId="{EBBD7CF6-671A-49C4-9623-E2E8ECABA713}" type="presParOf" srcId="{E0D65D4B-DFCC-487E-B7BA-AC0118EA1AB6}" destId="{FCF41876-9C4E-4903-9708-E19B6C6DA6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215B74-5BCA-4628-B419-E3A318F4FBEF}">
      <dgm:prSet phldrT="[Text]"/>
      <dgm:spPr/>
      <dgm:t>
        <a:bodyPr/>
        <a:lstStyle/>
        <a:p>
          <a:r>
            <a:rPr lang="en-GB" dirty="0"/>
            <a:t>Electrolyser </a:t>
          </a:r>
        </a:p>
      </dgm:t>
    </dgm:pt>
    <dgm:pt modelId="{D4C186A3-EFDA-4D2E-853A-BEEB4A8400A5}" type="parTrans" cxnId="{40F49F63-0884-423C-868C-DA225436B9A1}">
      <dgm:prSet/>
      <dgm:spPr/>
      <dgm:t>
        <a:bodyPr/>
        <a:lstStyle/>
        <a:p>
          <a:endParaRPr lang="en-GB"/>
        </a:p>
      </dgm:t>
    </dgm:pt>
    <dgm:pt modelId="{34F713AA-20B7-4B0C-9FD2-36BD27389B3D}" type="sibTrans" cxnId="{40F49F63-0884-423C-868C-DA225436B9A1}">
      <dgm:prSet/>
      <dgm:spPr/>
      <dgm:t>
        <a:bodyPr/>
        <a:lstStyle/>
        <a:p>
          <a:endParaRPr lang="en-GB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496CAB-18C4-44A6-864D-27C9CEA6C530}" type="pres">
      <dgm:prSet presAssocID="{19215B74-5BCA-4628-B419-E3A318F4FBEF}" presName="vertOne" presStyleCnt="0"/>
      <dgm:spPr/>
    </dgm:pt>
    <dgm:pt modelId="{B62657FF-F5D8-4E72-995E-D31D5BCA31F4}" type="pres">
      <dgm:prSet presAssocID="{19215B74-5BCA-4628-B419-E3A318F4FBEF}" presName="txOne" presStyleLbl="node0" presStyleIdx="0" presStyleCnt="1">
        <dgm:presLayoutVars>
          <dgm:chPref val="3"/>
        </dgm:presLayoutVars>
      </dgm:prSet>
      <dgm:spPr/>
    </dgm:pt>
    <dgm:pt modelId="{F5400096-C5A4-4B79-885C-43A34C10A6B6}" type="pres">
      <dgm:prSet presAssocID="{19215B74-5BCA-4628-B419-E3A318F4FBEF}" presName="horzOne" presStyleCnt="0"/>
      <dgm:spPr/>
    </dgm:pt>
  </dgm:ptLst>
  <dgm:cxnLst>
    <dgm:cxn modelId="{40F49F63-0884-423C-868C-DA225436B9A1}" srcId="{05DFDE08-95FC-4575-9BA1-7D32501640FD}" destId="{19215B74-5BCA-4628-B419-E3A318F4FBEF}" srcOrd="0" destOrd="0" parTransId="{D4C186A3-EFDA-4D2E-853A-BEEB4A8400A5}" sibTransId="{34F713AA-20B7-4B0C-9FD2-36BD27389B3D}"/>
    <dgm:cxn modelId="{3C37F671-618C-433B-9488-D84CA31F247F}" type="presOf" srcId="{19215B74-5BCA-4628-B419-E3A318F4FBEF}" destId="{B62657FF-F5D8-4E72-995E-D31D5BCA31F4}" srcOrd="0" destOrd="0" presId="urn:microsoft.com/office/officeart/2005/8/layout/hierarchy4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DD5723D8-0D9E-4C7D-B8A3-26E2C4A6E5B4}" type="presParOf" srcId="{5060BF89-BE45-419B-AB0D-E0240378DCF4}" destId="{6E496CAB-18C4-44A6-864D-27C9CEA6C530}" srcOrd="0" destOrd="0" presId="urn:microsoft.com/office/officeart/2005/8/layout/hierarchy4"/>
    <dgm:cxn modelId="{508112DA-DEED-46B9-ACA6-CA9209DBCF90}" type="presParOf" srcId="{6E496CAB-18C4-44A6-864D-27C9CEA6C530}" destId="{B62657FF-F5D8-4E72-995E-D31D5BCA31F4}" srcOrd="0" destOrd="0" presId="urn:microsoft.com/office/officeart/2005/8/layout/hierarchy4"/>
    <dgm:cxn modelId="{B990B8F6-C2B6-4616-B5FB-11BB61CA9D6B}" type="presParOf" srcId="{6E496CAB-18C4-44A6-864D-27C9CEA6C530}" destId="{F5400096-C5A4-4B79-885C-43A34C10A6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215B74-5BCA-4628-B419-E3A318F4FBEF}">
      <dgm:prSet phldrT="[Text]"/>
      <dgm:spPr/>
      <dgm:t>
        <a:bodyPr/>
        <a:lstStyle/>
        <a:p>
          <a:r>
            <a:rPr lang="en-GB" dirty="0"/>
            <a:t>FT</a:t>
          </a:r>
        </a:p>
      </dgm:t>
    </dgm:pt>
    <dgm:pt modelId="{D4C186A3-EFDA-4D2E-853A-BEEB4A8400A5}" type="parTrans" cxnId="{40F49F63-0884-423C-868C-DA225436B9A1}">
      <dgm:prSet/>
      <dgm:spPr/>
      <dgm:t>
        <a:bodyPr/>
        <a:lstStyle/>
        <a:p>
          <a:endParaRPr lang="en-GB"/>
        </a:p>
      </dgm:t>
    </dgm:pt>
    <dgm:pt modelId="{34F713AA-20B7-4B0C-9FD2-36BD27389B3D}" type="sibTrans" cxnId="{40F49F63-0884-423C-868C-DA225436B9A1}">
      <dgm:prSet/>
      <dgm:spPr/>
      <dgm:t>
        <a:bodyPr/>
        <a:lstStyle/>
        <a:p>
          <a:endParaRPr lang="en-GB"/>
        </a:p>
      </dgm:t>
    </dgm:pt>
    <dgm:pt modelId="{FBC8E93F-F429-4841-8547-71E78377276E}">
      <dgm:prSet phldrT="[Text]"/>
      <dgm:spPr/>
      <dgm:t>
        <a:bodyPr/>
        <a:lstStyle/>
        <a:p>
          <a:r>
            <a:rPr lang="en-GB" dirty="0"/>
            <a:t>Hydrogenation/ Isomerisation</a:t>
          </a:r>
        </a:p>
      </dgm:t>
    </dgm:pt>
    <dgm:pt modelId="{AD1F9D49-5DA3-43C5-9802-0660E3C7ED18}" type="parTrans" cxnId="{690BACA3-C43D-471A-A529-4F5F337E2F57}">
      <dgm:prSet/>
      <dgm:spPr/>
      <dgm:t>
        <a:bodyPr/>
        <a:lstStyle/>
        <a:p>
          <a:endParaRPr lang="en-GB"/>
        </a:p>
      </dgm:t>
    </dgm:pt>
    <dgm:pt modelId="{4EB93E1F-425D-4434-AA4F-7B42C29FD11C}" type="sibTrans" cxnId="{690BACA3-C43D-471A-A529-4F5F337E2F57}">
      <dgm:prSet/>
      <dgm:spPr/>
      <dgm:t>
        <a:bodyPr/>
        <a:lstStyle/>
        <a:p>
          <a:endParaRPr lang="en-GB"/>
        </a:p>
      </dgm:t>
    </dgm:pt>
    <dgm:pt modelId="{A36E5F59-AA4B-46C1-8FD9-3418D3D05A97}">
      <dgm:prSet phldrT="[Text]"/>
      <dgm:spPr>
        <a:solidFill>
          <a:srgbClr val="80197F"/>
        </a:solidFill>
      </dgm:spPr>
      <dgm:t>
        <a:bodyPr/>
        <a:lstStyle/>
        <a:p>
          <a:r>
            <a:rPr lang="en-GB" dirty="0"/>
            <a:t>Diesel</a:t>
          </a:r>
        </a:p>
      </dgm:t>
    </dgm:pt>
    <dgm:pt modelId="{7117059C-AAEC-4ADE-A445-40A0D6CDE458}" type="parTrans" cxnId="{E540788B-8C95-42E8-AE57-BF2B973B785B}">
      <dgm:prSet/>
      <dgm:spPr/>
      <dgm:t>
        <a:bodyPr/>
        <a:lstStyle/>
        <a:p>
          <a:endParaRPr lang="en-GB"/>
        </a:p>
      </dgm:t>
    </dgm:pt>
    <dgm:pt modelId="{80C31740-B42F-4AF0-B9D5-DA1DFA96F96B}" type="sibTrans" cxnId="{E540788B-8C95-42E8-AE57-BF2B973B785B}">
      <dgm:prSet/>
      <dgm:spPr/>
      <dgm:t>
        <a:bodyPr/>
        <a:lstStyle/>
        <a:p>
          <a:endParaRPr lang="en-GB"/>
        </a:p>
      </dgm:t>
    </dgm:pt>
    <dgm:pt modelId="{9DC547E4-17AE-4CC3-B917-A2978CC18AE3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SAF</a:t>
          </a:r>
        </a:p>
      </dgm:t>
    </dgm:pt>
    <dgm:pt modelId="{4C42EC36-2EF6-4AFF-97F3-01BB72B62A12}" type="parTrans" cxnId="{89BAC7B7-9851-46D9-BC81-1940F472FCBC}">
      <dgm:prSet/>
      <dgm:spPr/>
      <dgm:t>
        <a:bodyPr/>
        <a:lstStyle/>
        <a:p>
          <a:endParaRPr lang="en-GB"/>
        </a:p>
      </dgm:t>
    </dgm:pt>
    <dgm:pt modelId="{48FCA033-867C-4822-BE57-E4B2BC94F34E}" type="sibTrans" cxnId="{89BAC7B7-9851-46D9-BC81-1940F472FCBC}">
      <dgm:prSet/>
      <dgm:spPr/>
      <dgm:t>
        <a:bodyPr/>
        <a:lstStyle/>
        <a:p>
          <a:endParaRPr lang="en-GB"/>
        </a:p>
      </dgm:t>
    </dgm:pt>
    <dgm:pt modelId="{86585F32-61ED-4AFB-B18D-EBD53445373D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Naphta</a:t>
          </a:r>
        </a:p>
      </dgm:t>
    </dgm:pt>
    <dgm:pt modelId="{FE6BE02F-A643-4706-A7BC-C2FC9768F07F}" type="parTrans" cxnId="{B12468A9-C9F5-45B9-98A8-56BB4F059F83}">
      <dgm:prSet/>
      <dgm:spPr/>
      <dgm:t>
        <a:bodyPr/>
        <a:lstStyle/>
        <a:p>
          <a:endParaRPr lang="en-GB"/>
        </a:p>
      </dgm:t>
    </dgm:pt>
    <dgm:pt modelId="{ADA9A42F-653F-4687-BD0E-7879BA24AE92}" type="sibTrans" cxnId="{B12468A9-C9F5-45B9-98A8-56BB4F059F83}">
      <dgm:prSet/>
      <dgm:spPr/>
      <dgm:t>
        <a:bodyPr/>
        <a:lstStyle/>
        <a:p>
          <a:endParaRPr lang="en-GB"/>
        </a:p>
      </dgm:t>
    </dgm:pt>
    <dgm:pt modelId="{606DF684-46A8-49E7-851B-D7BF10952732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RWGS</a:t>
          </a:r>
        </a:p>
      </dgm:t>
    </dgm:pt>
    <dgm:pt modelId="{068FCBD5-AE60-40E7-A19D-C25F92E98479}" type="parTrans" cxnId="{20A79D81-98A8-4469-893D-F890FDC7100B}">
      <dgm:prSet/>
      <dgm:spPr/>
      <dgm:t>
        <a:bodyPr/>
        <a:lstStyle/>
        <a:p>
          <a:endParaRPr lang="en-GB"/>
        </a:p>
      </dgm:t>
    </dgm:pt>
    <dgm:pt modelId="{EBA02724-F95C-4CD9-81F4-542E078AE093}" type="sibTrans" cxnId="{20A79D81-98A8-4469-893D-F890FDC7100B}">
      <dgm:prSet/>
      <dgm:spPr/>
      <dgm:t>
        <a:bodyPr/>
        <a:lstStyle/>
        <a:p>
          <a:endParaRPr lang="en-GB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94D30A-B7F1-4D80-86F9-CE1BC3E075A1}" type="pres">
      <dgm:prSet presAssocID="{606DF684-46A8-49E7-851B-D7BF10952732}" presName="vertOne" presStyleCnt="0"/>
      <dgm:spPr/>
    </dgm:pt>
    <dgm:pt modelId="{AAEAF583-1955-429F-A6B9-7C48AE03B19A}" type="pres">
      <dgm:prSet presAssocID="{606DF684-46A8-49E7-851B-D7BF10952732}" presName="txOne" presStyleLbl="node0" presStyleIdx="0" presStyleCnt="1" custLinFactNeighborY="63420">
        <dgm:presLayoutVars>
          <dgm:chPref val="3"/>
        </dgm:presLayoutVars>
      </dgm:prSet>
      <dgm:spPr/>
    </dgm:pt>
    <dgm:pt modelId="{B7917766-1417-40DB-823C-36A57B4396AB}" type="pres">
      <dgm:prSet presAssocID="{606DF684-46A8-49E7-851B-D7BF10952732}" presName="parTransOne" presStyleCnt="0"/>
      <dgm:spPr/>
    </dgm:pt>
    <dgm:pt modelId="{3C7DB8BB-52FE-4A3D-AB82-F1478B50A931}" type="pres">
      <dgm:prSet presAssocID="{606DF684-46A8-49E7-851B-D7BF10952732}" presName="horzOne" presStyleCnt="0"/>
      <dgm:spPr/>
    </dgm:pt>
    <dgm:pt modelId="{FE27B8DB-376F-4365-84B5-4A4CDD0C1E0A}" type="pres">
      <dgm:prSet presAssocID="{19215B74-5BCA-4628-B419-E3A318F4FBEF}" presName="vertTwo" presStyleCnt="0"/>
      <dgm:spPr/>
    </dgm:pt>
    <dgm:pt modelId="{377359CE-7441-4175-87C3-FCCF7A362F09}" type="pres">
      <dgm:prSet presAssocID="{19215B74-5BCA-4628-B419-E3A318F4FBEF}" presName="txTwo" presStyleLbl="node2" presStyleIdx="0" presStyleCnt="1" custLinFactNeighborY="21140">
        <dgm:presLayoutVars>
          <dgm:chPref val="3"/>
        </dgm:presLayoutVars>
      </dgm:prSet>
      <dgm:spPr/>
    </dgm:pt>
    <dgm:pt modelId="{CCBADC44-7B83-4D15-A269-94AE75333364}" type="pres">
      <dgm:prSet presAssocID="{19215B74-5BCA-4628-B419-E3A318F4FBEF}" presName="parTransTwo" presStyleCnt="0"/>
      <dgm:spPr/>
    </dgm:pt>
    <dgm:pt modelId="{A10C41BD-7AD7-4702-BD2E-5CFAD3993872}" type="pres">
      <dgm:prSet presAssocID="{19215B74-5BCA-4628-B419-E3A318F4FBEF}" presName="horzTwo" presStyleCnt="0"/>
      <dgm:spPr/>
    </dgm:pt>
    <dgm:pt modelId="{F1615D91-3661-471B-BAC2-48FDF2AE97E2}" type="pres">
      <dgm:prSet presAssocID="{FBC8E93F-F429-4841-8547-71E78377276E}" presName="vertThree" presStyleCnt="0"/>
      <dgm:spPr/>
    </dgm:pt>
    <dgm:pt modelId="{CD0987BA-188C-4445-911B-71CF6D860B6A}" type="pres">
      <dgm:prSet presAssocID="{FBC8E93F-F429-4841-8547-71E78377276E}" presName="txThree" presStyleLbl="node3" presStyleIdx="0" presStyleCnt="1">
        <dgm:presLayoutVars>
          <dgm:chPref val="3"/>
        </dgm:presLayoutVars>
      </dgm:prSet>
      <dgm:spPr/>
    </dgm:pt>
    <dgm:pt modelId="{1173FF80-1672-437E-AC18-C2AE6525F79B}" type="pres">
      <dgm:prSet presAssocID="{FBC8E93F-F429-4841-8547-71E78377276E}" presName="parTransThree" presStyleCnt="0"/>
      <dgm:spPr/>
    </dgm:pt>
    <dgm:pt modelId="{73448994-C686-4282-85A3-D887A265FB62}" type="pres">
      <dgm:prSet presAssocID="{FBC8E93F-F429-4841-8547-71E78377276E}" presName="horzThree" presStyleCnt="0"/>
      <dgm:spPr/>
    </dgm:pt>
    <dgm:pt modelId="{43C68B7B-115E-4865-8A6A-2C5ED0C3A872}" type="pres">
      <dgm:prSet presAssocID="{A36E5F59-AA4B-46C1-8FD9-3418D3D05A97}" presName="vertFour" presStyleCnt="0">
        <dgm:presLayoutVars>
          <dgm:chPref val="3"/>
        </dgm:presLayoutVars>
      </dgm:prSet>
      <dgm:spPr/>
    </dgm:pt>
    <dgm:pt modelId="{CE9ED186-24DA-4053-A14B-87C102DD7DB7}" type="pres">
      <dgm:prSet presAssocID="{A36E5F59-AA4B-46C1-8FD9-3418D3D05A97}" presName="txFour" presStyleLbl="node4" presStyleIdx="0" presStyleCnt="3">
        <dgm:presLayoutVars>
          <dgm:chPref val="3"/>
        </dgm:presLayoutVars>
      </dgm:prSet>
      <dgm:spPr/>
    </dgm:pt>
    <dgm:pt modelId="{B34AEFA5-E36F-4530-BF6B-3B39CA503928}" type="pres">
      <dgm:prSet presAssocID="{A36E5F59-AA4B-46C1-8FD9-3418D3D05A97}" presName="horzFour" presStyleCnt="0"/>
      <dgm:spPr/>
    </dgm:pt>
    <dgm:pt modelId="{58D95C09-66B5-451A-8F02-3BA872C52448}" type="pres">
      <dgm:prSet presAssocID="{80C31740-B42F-4AF0-B9D5-DA1DFA96F96B}" presName="sibSpaceFour" presStyleCnt="0"/>
      <dgm:spPr/>
    </dgm:pt>
    <dgm:pt modelId="{C21F9FAB-A25D-4C73-B60A-ADA9393AD6E7}" type="pres">
      <dgm:prSet presAssocID="{9DC547E4-17AE-4CC3-B917-A2978CC18AE3}" presName="vertFour" presStyleCnt="0">
        <dgm:presLayoutVars>
          <dgm:chPref val="3"/>
        </dgm:presLayoutVars>
      </dgm:prSet>
      <dgm:spPr/>
    </dgm:pt>
    <dgm:pt modelId="{9DCA95B6-9CA9-40DC-B150-0D7A6A0B844A}" type="pres">
      <dgm:prSet presAssocID="{9DC547E4-17AE-4CC3-B917-A2978CC18AE3}" presName="txFour" presStyleLbl="node4" presStyleIdx="1" presStyleCnt="3">
        <dgm:presLayoutVars>
          <dgm:chPref val="3"/>
        </dgm:presLayoutVars>
      </dgm:prSet>
      <dgm:spPr/>
    </dgm:pt>
    <dgm:pt modelId="{8A0AF38D-F434-4B71-8C48-45C1080DA579}" type="pres">
      <dgm:prSet presAssocID="{9DC547E4-17AE-4CC3-B917-A2978CC18AE3}" presName="horzFour" presStyleCnt="0"/>
      <dgm:spPr/>
    </dgm:pt>
    <dgm:pt modelId="{34E36644-CEE7-4A0B-9CAC-2A61DE42B75C}" type="pres">
      <dgm:prSet presAssocID="{48FCA033-867C-4822-BE57-E4B2BC94F34E}" presName="sibSpaceFour" presStyleCnt="0"/>
      <dgm:spPr/>
    </dgm:pt>
    <dgm:pt modelId="{05F51867-BE1B-4EE1-8910-EB0183F513DF}" type="pres">
      <dgm:prSet presAssocID="{86585F32-61ED-4AFB-B18D-EBD53445373D}" presName="vertFour" presStyleCnt="0">
        <dgm:presLayoutVars>
          <dgm:chPref val="3"/>
        </dgm:presLayoutVars>
      </dgm:prSet>
      <dgm:spPr/>
    </dgm:pt>
    <dgm:pt modelId="{1099269F-6C90-42D3-896F-057D9E97E426}" type="pres">
      <dgm:prSet presAssocID="{86585F32-61ED-4AFB-B18D-EBD53445373D}" presName="txFour" presStyleLbl="node4" presStyleIdx="2" presStyleCnt="3">
        <dgm:presLayoutVars>
          <dgm:chPref val="3"/>
        </dgm:presLayoutVars>
      </dgm:prSet>
      <dgm:spPr/>
    </dgm:pt>
    <dgm:pt modelId="{DCD34350-5050-40F1-BBD2-D0F1E64B5A7F}" type="pres">
      <dgm:prSet presAssocID="{86585F32-61ED-4AFB-B18D-EBD53445373D}" presName="horzFour" presStyleCnt="0"/>
      <dgm:spPr/>
    </dgm:pt>
  </dgm:ptLst>
  <dgm:cxnLst>
    <dgm:cxn modelId="{307DB22C-55CF-4116-922D-051F23A7D9FA}" type="presOf" srcId="{A36E5F59-AA4B-46C1-8FD9-3418D3D05A97}" destId="{CE9ED186-24DA-4053-A14B-87C102DD7DB7}" srcOrd="0" destOrd="0" presId="urn:microsoft.com/office/officeart/2005/8/layout/hierarchy4"/>
    <dgm:cxn modelId="{40F49F63-0884-423C-868C-DA225436B9A1}" srcId="{606DF684-46A8-49E7-851B-D7BF10952732}" destId="{19215B74-5BCA-4628-B419-E3A318F4FBEF}" srcOrd="0" destOrd="0" parTransId="{D4C186A3-EFDA-4D2E-853A-BEEB4A8400A5}" sibTransId="{34F713AA-20B7-4B0C-9FD2-36BD27389B3D}"/>
    <dgm:cxn modelId="{72725769-7EFD-41C5-B9C1-260B2DF78B8F}" type="presOf" srcId="{9DC547E4-17AE-4CC3-B917-A2978CC18AE3}" destId="{9DCA95B6-9CA9-40DC-B150-0D7A6A0B844A}" srcOrd="0" destOrd="0" presId="urn:microsoft.com/office/officeart/2005/8/layout/hierarchy4"/>
    <dgm:cxn modelId="{726D1C70-F417-47C9-BD33-521F5AE9A74F}" type="presOf" srcId="{FBC8E93F-F429-4841-8547-71E78377276E}" destId="{CD0987BA-188C-4445-911B-71CF6D860B6A}" srcOrd="0" destOrd="0" presId="urn:microsoft.com/office/officeart/2005/8/layout/hierarchy4"/>
    <dgm:cxn modelId="{00F8E87B-7223-4B57-848B-4BDEDB8EE88D}" type="presOf" srcId="{19215B74-5BCA-4628-B419-E3A318F4FBEF}" destId="{377359CE-7441-4175-87C3-FCCF7A362F09}" srcOrd="0" destOrd="0" presId="urn:microsoft.com/office/officeart/2005/8/layout/hierarchy4"/>
    <dgm:cxn modelId="{86736B7E-6FA3-489F-8CA1-65828D991A70}" type="presOf" srcId="{86585F32-61ED-4AFB-B18D-EBD53445373D}" destId="{1099269F-6C90-42D3-896F-057D9E97E426}" srcOrd="0" destOrd="0" presId="urn:microsoft.com/office/officeart/2005/8/layout/hierarchy4"/>
    <dgm:cxn modelId="{20A79D81-98A8-4469-893D-F890FDC7100B}" srcId="{05DFDE08-95FC-4575-9BA1-7D32501640FD}" destId="{606DF684-46A8-49E7-851B-D7BF10952732}" srcOrd="0" destOrd="0" parTransId="{068FCBD5-AE60-40E7-A19D-C25F92E98479}" sibTransId="{EBA02724-F95C-4CD9-81F4-542E078AE093}"/>
    <dgm:cxn modelId="{E540788B-8C95-42E8-AE57-BF2B973B785B}" srcId="{FBC8E93F-F429-4841-8547-71E78377276E}" destId="{A36E5F59-AA4B-46C1-8FD9-3418D3D05A97}" srcOrd="0" destOrd="0" parTransId="{7117059C-AAEC-4ADE-A445-40A0D6CDE458}" sibTransId="{80C31740-B42F-4AF0-B9D5-DA1DFA96F96B}"/>
    <dgm:cxn modelId="{A6FDE69C-6338-43EA-B381-A7E0F06551EA}" type="presOf" srcId="{606DF684-46A8-49E7-851B-D7BF10952732}" destId="{AAEAF583-1955-429F-A6B9-7C48AE03B19A}" srcOrd="0" destOrd="0" presId="urn:microsoft.com/office/officeart/2005/8/layout/hierarchy4"/>
    <dgm:cxn modelId="{690BACA3-C43D-471A-A529-4F5F337E2F57}" srcId="{19215B74-5BCA-4628-B419-E3A318F4FBEF}" destId="{FBC8E93F-F429-4841-8547-71E78377276E}" srcOrd="0" destOrd="0" parTransId="{AD1F9D49-5DA3-43C5-9802-0660E3C7ED18}" sibTransId="{4EB93E1F-425D-4434-AA4F-7B42C29FD11C}"/>
    <dgm:cxn modelId="{B12468A9-C9F5-45B9-98A8-56BB4F059F83}" srcId="{FBC8E93F-F429-4841-8547-71E78377276E}" destId="{86585F32-61ED-4AFB-B18D-EBD53445373D}" srcOrd="2" destOrd="0" parTransId="{FE6BE02F-A643-4706-A7BC-C2FC9768F07F}" sibTransId="{ADA9A42F-653F-4687-BD0E-7879BA24AE92}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89BAC7B7-9851-46D9-BC81-1940F472FCBC}" srcId="{FBC8E93F-F429-4841-8547-71E78377276E}" destId="{9DC547E4-17AE-4CC3-B917-A2978CC18AE3}" srcOrd="1" destOrd="0" parTransId="{4C42EC36-2EF6-4AFF-97F3-01BB72B62A12}" sibTransId="{48FCA033-867C-4822-BE57-E4B2BC94F34E}"/>
    <dgm:cxn modelId="{E6FC91C4-8FC6-40BE-94C8-5C088097FCEF}" type="presParOf" srcId="{5060BF89-BE45-419B-AB0D-E0240378DCF4}" destId="{2094D30A-B7F1-4D80-86F9-CE1BC3E075A1}" srcOrd="0" destOrd="0" presId="urn:microsoft.com/office/officeart/2005/8/layout/hierarchy4"/>
    <dgm:cxn modelId="{DA62207F-04AE-4719-8160-6A9C9A450975}" type="presParOf" srcId="{2094D30A-B7F1-4D80-86F9-CE1BC3E075A1}" destId="{AAEAF583-1955-429F-A6B9-7C48AE03B19A}" srcOrd="0" destOrd="0" presId="urn:microsoft.com/office/officeart/2005/8/layout/hierarchy4"/>
    <dgm:cxn modelId="{A660185E-1997-46BB-8A4B-BB51D2589494}" type="presParOf" srcId="{2094D30A-B7F1-4D80-86F9-CE1BC3E075A1}" destId="{B7917766-1417-40DB-823C-36A57B4396AB}" srcOrd="1" destOrd="0" presId="urn:microsoft.com/office/officeart/2005/8/layout/hierarchy4"/>
    <dgm:cxn modelId="{B80B8BD4-8239-44BF-9820-11DA86D83521}" type="presParOf" srcId="{2094D30A-B7F1-4D80-86F9-CE1BC3E075A1}" destId="{3C7DB8BB-52FE-4A3D-AB82-F1478B50A931}" srcOrd="2" destOrd="0" presId="urn:microsoft.com/office/officeart/2005/8/layout/hierarchy4"/>
    <dgm:cxn modelId="{A9C35043-6C68-470E-8500-6F586B382875}" type="presParOf" srcId="{3C7DB8BB-52FE-4A3D-AB82-F1478B50A931}" destId="{FE27B8DB-376F-4365-84B5-4A4CDD0C1E0A}" srcOrd="0" destOrd="0" presId="urn:microsoft.com/office/officeart/2005/8/layout/hierarchy4"/>
    <dgm:cxn modelId="{E54A9087-5D8B-49BD-97C8-4D3311B15092}" type="presParOf" srcId="{FE27B8DB-376F-4365-84B5-4A4CDD0C1E0A}" destId="{377359CE-7441-4175-87C3-FCCF7A362F09}" srcOrd="0" destOrd="0" presId="urn:microsoft.com/office/officeart/2005/8/layout/hierarchy4"/>
    <dgm:cxn modelId="{F0638790-3AA3-4A00-A4E1-723F3C5EFD13}" type="presParOf" srcId="{FE27B8DB-376F-4365-84B5-4A4CDD0C1E0A}" destId="{CCBADC44-7B83-4D15-A269-94AE75333364}" srcOrd="1" destOrd="0" presId="urn:microsoft.com/office/officeart/2005/8/layout/hierarchy4"/>
    <dgm:cxn modelId="{23103A62-D156-4702-8462-52E683958EC1}" type="presParOf" srcId="{FE27B8DB-376F-4365-84B5-4A4CDD0C1E0A}" destId="{A10C41BD-7AD7-4702-BD2E-5CFAD3993872}" srcOrd="2" destOrd="0" presId="urn:microsoft.com/office/officeart/2005/8/layout/hierarchy4"/>
    <dgm:cxn modelId="{0EDF8CF0-8073-4CE1-A28D-0306D4601299}" type="presParOf" srcId="{A10C41BD-7AD7-4702-BD2E-5CFAD3993872}" destId="{F1615D91-3661-471B-BAC2-48FDF2AE97E2}" srcOrd="0" destOrd="0" presId="urn:microsoft.com/office/officeart/2005/8/layout/hierarchy4"/>
    <dgm:cxn modelId="{6161077B-D0BA-480F-9141-3507E8EB25FB}" type="presParOf" srcId="{F1615D91-3661-471B-BAC2-48FDF2AE97E2}" destId="{CD0987BA-188C-4445-911B-71CF6D860B6A}" srcOrd="0" destOrd="0" presId="urn:microsoft.com/office/officeart/2005/8/layout/hierarchy4"/>
    <dgm:cxn modelId="{00595D81-AA95-47B8-A51E-46C130269AF4}" type="presParOf" srcId="{F1615D91-3661-471B-BAC2-48FDF2AE97E2}" destId="{1173FF80-1672-437E-AC18-C2AE6525F79B}" srcOrd="1" destOrd="0" presId="urn:microsoft.com/office/officeart/2005/8/layout/hierarchy4"/>
    <dgm:cxn modelId="{ED18221D-F411-4E8D-BC7E-6144097A6233}" type="presParOf" srcId="{F1615D91-3661-471B-BAC2-48FDF2AE97E2}" destId="{73448994-C686-4282-85A3-D887A265FB62}" srcOrd="2" destOrd="0" presId="urn:microsoft.com/office/officeart/2005/8/layout/hierarchy4"/>
    <dgm:cxn modelId="{BF0CB8BA-8390-47E0-8947-17913CDEC0CE}" type="presParOf" srcId="{73448994-C686-4282-85A3-D887A265FB62}" destId="{43C68B7B-115E-4865-8A6A-2C5ED0C3A872}" srcOrd="0" destOrd="0" presId="urn:microsoft.com/office/officeart/2005/8/layout/hierarchy4"/>
    <dgm:cxn modelId="{162DF204-BA6D-4E80-8A6C-6013200A1CC9}" type="presParOf" srcId="{43C68B7B-115E-4865-8A6A-2C5ED0C3A872}" destId="{CE9ED186-24DA-4053-A14B-87C102DD7DB7}" srcOrd="0" destOrd="0" presId="urn:microsoft.com/office/officeart/2005/8/layout/hierarchy4"/>
    <dgm:cxn modelId="{8F534733-4508-486F-B5B3-F2B35FF97065}" type="presParOf" srcId="{43C68B7B-115E-4865-8A6A-2C5ED0C3A872}" destId="{B34AEFA5-E36F-4530-BF6B-3B39CA503928}" srcOrd="1" destOrd="0" presId="urn:microsoft.com/office/officeart/2005/8/layout/hierarchy4"/>
    <dgm:cxn modelId="{E61BC1D4-6CF6-4300-A6A3-FFB7E47F6EF8}" type="presParOf" srcId="{73448994-C686-4282-85A3-D887A265FB62}" destId="{58D95C09-66B5-451A-8F02-3BA872C52448}" srcOrd="1" destOrd="0" presId="urn:microsoft.com/office/officeart/2005/8/layout/hierarchy4"/>
    <dgm:cxn modelId="{1A79F4D5-8852-49D8-B47D-85C69AB4CD3A}" type="presParOf" srcId="{73448994-C686-4282-85A3-D887A265FB62}" destId="{C21F9FAB-A25D-4C73-B60A-ADA9393AD6E7}" srcOrd="2" destOrd="0" presId="urn:microsoft.com/office/officeart/2005/8/layout/hierarchy4"/>
    <dgm:cxn modelId="{832DC486-B6BF-41EE-AC37-3038D156C33F}" type="presParOf" srcId="{C21F9FAB-A25D-4C73-B60A-ADA9393AD6E7}" destId="{9DCA95B6-9CA9-40DC-B150-0D7A6A0B844A}" srcOrd="0" destOrd="0" presId="urn:microsoft.com/office/officeart/2005/8/layout/hierarchy4"/>
    <dgm:cxn modelId="{8A9D57FE-B914-4529-8D0D-EAD08329DD75}" type="presParOf" srcId="{C21F9FAB-A25D-4C73-B60A-ADA9393AD6E7}" destId="{8A0AF38D-F434-4B71-8C48-45C1080DA579}" srcOrd="1" destOrd="0" presId="urn:microsoft.com/office/officeart/2005/8/layout/hierarchy4"/>
    <dgm:cxn modelId="{9BB95217-646B-498B-9433-767D7B089941}" type="presParOf" srcId="{73448994-C686-4282-85A3-D887A265FB62}" destId="{34E36644-CEE7-4A0B-9CAC-2A61DE42B75C}" srcOrd="3" destOrd="0" presId="urn:microsoft.com/office/officeart/2005/8/layout/hierarchy4"/>
    <dgm:cxn modelId="{3E1042F7-19BB-41CA-ABFC-879E2D2AF7E7}" type="presParOf" srcId="{73448994-C686-4282-85A3-D887A265FB62}" destId="{05F51867-BE1B-4EE1-8910-EB0183F513DF}" srcOrd="4" destOrd="0" presId="urn:microsoft.com/office/officeart/2005/8/layout/hierarchy4"/>
    <dgm:cxn modelId="{FF763539-E507-493A-A513-3822F680C24C}" type="presParOf" srcId="{05F51867-BE1B-4EE1-8910-EB0183F513DF}" destId="{1099269F-6C90-42D3-896F-057D9E97E426}" srcOrd="0" destOrd="0" presId="urn:microsoft.com/office/officeart/2005/8/layout/hierarchy4"/>
    <dgm:cxn modelId="{B2B87773-C175-4801-87B2-A16EA5354EC5}" type="presParOf" srcId="{05F51867-BE1B-4EE1-8910-EB0183F513DF}" destId="{DCD34350-5050-40F1-BBD2-D0F1E64B5A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FF687F-98B3-4B68-BFE6-586091635E3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FD7CD5-917B-435A-8BD3-7BD20A4DAD33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1600" dirty="0" err="1"/>
            <a:t>Resources</a:t>
          </a:r>
          <a:r>
            <a:rPr lang="fr-FR" sz="1600" dirty="0"/>
            <a:t> </a:t>
          </a:r>
          <a:r>
            <a:rPr lang="fr-FR" sz="1600" dirty="0" err="1"/>
            <a:t>flexibility</a:t>
          </a:r>
          <a:r>
            <a:rPr lang="fr-FR" sz="1600" dirty="0"/>
            <a:t> </a:t>
          </a:r>
        </a:p>
        <a:p>
          <a:endParaRPr lang="fr-FR" sz="1600" dirty="0"/>
        </a:p>
        <a:p>
          <a:r>
            <a:rPr lang="fr-FR" sz="1600" dirty="0"/>
            <a:t>A few </a:t>
          </a:r>
          <a:r>
            <a:rPr lang="fr-FR" sz="1600" dirty="0" err="1"/>
            <a:t>industrialised</a:t>
          </a:r>
          <a:r>
            <a:rPr lang="fr-FR" sz="1600" dirty="0"/>
            <a:t> </a:t>
          </a:r>
          <a:r>
            <a:rPr lang="fr-FR" sz="1600" dirty="0" err="1"/>
            <a:t>pathways</a:t>
          </a:r>
          <a:endParaRPr lang="fr-FR" sz="1600" dirty="0"/>
        </a:p>
        <a:p>
          <a:r>
            <a:rPr lang="fr-FR" sz="1600" dirty="0"/>
            <a:t> (ex. </a:t>
          </a:r>
          <a:r>
            <a:rPr lang="fr-FR" sz="1600" dirty="0" err="1"/>
            <a:t>hydrotreatment</a:t>
          </a:r>
          <a:r>
            <a:rPr lang="fr-FR" sz="1600" dirty="0"/>
            <a:t>, </a:t>
          </a:r>
          <a:r>
            <a:rPr lang="fr-FR" sz="1600" dirty="0" err="1"/>
            <a:t>transesterification</a:t>
          </a:r>
          <a:r>
            <a:rPr lang="fr-FR" sz="1600" dirty="0"/>
            <a:t>)</a:t>
          </a:r>
        </a:p>
        <a:p>
          <a:endParaRPr lang="fr-FR" sz="1600" dirty="0"/>
        </a:p>
        <a:p>
          <a:r>
            <a:rPr lang="fr-FR" sz="1600" dirty="0"/>
            <a:t>High GHG </a:t>
          </a:r>
          <a:r>
            <a:rPr lang="fr-FR" sz="1600" dirty="0" err="1"/>
            <a:t>reduction</a:t>
          </a:r>
          <a:r>
            <a:rPr lang="fr-FR" sz="1600" dirty="0"/>
            <a:t> </a:t>
          </a:r>
          <a:r>
            <a:rPr lang="fr-FR" sz="1600" dirty="0" err="1"/>
            <a:t>potential</a:t>
          </a:r>
          <a:r>
            <a:rPr lang="fr-FR" sz="1600" dirty="0"/>
            <a:t> </a:t>
          </a:r>
        </a:p>
      </dgm:t>
    </dgm:pt>
    <dgm:pt modelId="{11A59297-BB50-4352-BEC9-5D94169ABFD2}" type="parTrans" cxnId="{1E9BFDD1-F69B-4357-B328-3D683C7691CB}">
      <dgm:prSet/>
      <dgm:spPr/>
      <dgm:t>
        <a:bodyPr/>
        <a:lstStyle/>
        <a:p>
          <a:endParaRPr lang="fr-FR" sz="1200"/>
        </a:p>
      </dgm:t>
    </dgm:pt>
    <dgm:pt modelId="{9CC85F2B-2144-4A11-A253-265D61447EF2}" type="sibTrans" cxnId="{1E9BFDD1-F69B-4357-B328-3D683C7691CB}">
      <dgm:prSet/>
      <dgm:spPr/>
      <dgm:t>
        <a:bodyPr/>
        <a:lstStyle/>
        <a:p>
          <a:endParaRPr lang="fr-FR" sz="1200"/>
        </a:p>
      </dgm:t>
    </dgm:pt>
    <dgm:pt modelId="{EC12B075-3B9D-4803-8D58-C87FA7861CD1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1600" dirty="0"/>
            <a:t>Fuel cost</a:t>
          </a:r>
        </a:p>
        <a:p>
          <a:endParaRPr lang="fr-FR" sz="1600" dirty="0"/>
        </a:p>
        <a:p>
          <a:r>
            <a:rPr lang="fr-FR" sz="1600" dirty="0" err="1"/>
            <a:t>Resources</a:t>
          </a:r>
          <a:r>
            <a:rPr lang="fr-FR" sz="1600" dirty="0"/>
            <a:t> </a:t>
          </a:r>
          <a:r>
            <a:rPr lang="fr-FR" sz="1600" dirty="0" err="1"/>
            <a:t>variability</a:t>
          </a:r>
          <a:r>
            <a:rPr lang="fr-FR" sz="1600" dirty="0"/>
            <a:t> and </a:t>
          </a:r>
          <a:r>
            <a:rPr lang="fr-FR" sz="1600" dirty="0" err="1"/>
            <a:t>related</a:t>
          </a:r>
          <a:r>
            <a:rPr lang="fr-FR" sz="1600" dirty="0"/>
            <a:t> </a:t>
          </a:r>
          <a:r>
            <a:rPr lang="fr-FR" sz="1600" dirty="0" err="1"/>
            <a:t>pre-treatment</a:t>
          </a:r>
          <a:endParaRPr lang="fr-FR" sz="1600" dirty="0"/>
        </a:p>
      </dgm:t>
    </dgm:pt>
    <dgm:pt modelId="{07245ACD-CFD0-4E68-9FBF-093172647F7D}" type="parTrans" cxnId="{0F26073F-9444-4050-BA3B-94C088BE9497}">
      <dgm:prSet/>
      <dgm:spPr/>
      <dgm:t>
        <a:bodyPr/>
        <a:lstStyle/>
        <a:p>
          <a:endParaRPr lang="fr-FR" sz="1200"/>
        </a:p>
      </dgm:t>
    </dgm:pt>
    <dgm:pt modelId="{DC963A5C-EED0-4FE0-A1F1-D45A623A2233}" type="sibTrans" cxnId="{0F26073F-9444-4050-BA3B-94C088BE9497}">
      <dgm:prSet/>
      <dgm:spPr/>
      <dgm:t>
        <a:bodyPr/>
        <a:lstStyle/>
        <a:p>
          <a:endParaRPr lang="fr-FR" sz="1200"/>
        </a:p>
      </dgm:t>
    </dgm:pt>
    <dgm:pt modelId="{D4ABBA87-568E-4B7C-B944-BE9B2084D94E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1600" kern="1200" dirty="0"/>
            <a:t>GHG </a:t>
          </a:r>
          <a:r>
            <a:rPr lang="fr-FR" sz="1600" kern="1200" dirty="0" err="1"/>
            <a:t>reduction</a:t>
          </a:r>
          <a:r>
            <a:rPr lang="fr-FR" sz="1600" kern="1200" dirty="0"/>
            <a:t> and </a:t>
          </a:r>
          <a:r>
            <a:rPr lang="fr-FR" sz="1600" kern="1200" dirty="0" err="1"/>
            <a:t>potential</a:t>
          </a:r>
          <a:r>
            <a:rPr lang="fr-FR" sz="1600" kern="1200" dirty="0"/>
            <a:t> </a:t>
          </a:r>
          <a:r>
            <a:rPr lang="fr-FR" sz="1600" kern="1200" dirty="0" err="1"/>
            <a:t>further</a:t>
          </a:r>
          <a:r>
            <a:rPr lang="fr-FR" sz="1600" kern="1200" dirty="0"/>
            <a:t> </a:t>
          </a:r>
          <a:r>
            <a:rPr lang="fr-FR" sz="1600" kern="1200" dirty="0" err="1"/>
            <a:t>increase</a:t>
          </a:r>
          <a:r>
            <a:rPr lang="fr-FR" sz="1600" kern="1200" dirty="0"/>
            <a:t> with CO</a:t>
          </a:r>
          <a:r>
            <a:rPr lang="fr-FR" sz="1600" kern="1200" baseline="-25000" dirty="0"/>
            <a:t>2</a:t>
          </a:r>
          <a:r>
            <a:rPr lang="fr-FR" sz="1600" kern="1200" dirty="0"/>
            <a:t> capture or green H</a:t>
          </a:r>
          <a:r>
            <a:rPr lang="fr-FR" sz="1600" kern="1200" baseline="-25000" dirty="0"/>
            <a:t>2</a:t>
          </a:r>
        </a:p>
        <a:p>
          <a:endParaRPr lang="fr-FR" sz="1600" kern="1200" baseline="-25000" dirty="0"/>
        </a:p>
        <a:p>
          <a:r>
            <a:rPr lang="fr-F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Know-how for </a:t>
          </a:r>
          <a:r>
            <a:rPr lang="fr-FR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intermediate</a:t>
          </a:r>
          <a:r>
            <a:rPr lang="fr-F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products</a:t>
          </a:r>
          <a:r>
            <a:rPr lang="fr-F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fr-FR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alcohols</a:t>
          </a:r>
          <a:r>
            <a:rPr lang="fr-F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) and fuels</a:t>
          </a:r>
        </a:p>
        <a:p>
          <a:endParaRPr lang="fr-FR" sz="16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D1D4A9A-D656-460B-91F2-8B3D2E82C880}" type="parTrans" cxnId="{01B4E09A-E974-48BE-8E1C-C114D653DA9E}">
      <dgm:prSet/>
      <dgm:spPr/>
      <dgm:t>
        <a:bodyPr/>
        <a:lstStyle/>
        <a:p>
          <a:endParaRPr lang="fr-FR" sz="1200"/>
        </a:p>
      </dgm:t>
    </dgm:pt>
    <dgm:pt modelId="{1394DA0F-1050-4167-AE50-6ED0DDF85173}" type="sibTrans" cxnId="{01B4E09A-E974-48BE-8E1C-C114D653DA9E}">
      <dgm:prSet/>
      <dgm:spPr/>
      <dgm:t>
        <a:bodyPr/>
        <a:lstStyle/>
        <a:p>
          <a:endParaRPr lang="fr-FR" sz="1200"/>
        </a:p>
      </dgm:t>
    </dgm:pt>
    <dgm:pt modelId="{2579BF16-369A-4625-BE55-23D6C15C444A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noProof="0" dirty="0"/>
            <a:t>E-fuel: ready by 2030? (CO</a:t>
          </a:r>
          <a:r>
            <a:rPr lang="en-GB" sz="1400" kern="1200" baseline="-25000" noProof="0" dirty="0"/>
            <a:t>2</a:t>
          </a:r>
          <a:r>
            <a:rPr lang="en-GB" sz="1400" kern="1200" noProof="0" dirty="0"/>
            <a:t> capture/green H</a:t>
          </a:r>
          <a:r>
            <a:rPr lang="en-GB" sz="1400" kern="1200" baseline="-25000" noProof="0" dirty="0"/>
            <a:t>2 </a:t>
          </a:r>
          <a:r>
            <a:rPr lang="en-GB" sz="1400" kern="1200" baseline="0" noProof="0" dirty="0"/>
            <a:t>required</a:t>
          </a:r>
          <a:r>
            <a:rPr lang="en-GB" sz="1400" kern="12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Biomass mobilisation </a:t>
          </a:r>
          <a:r>
            <a:rPr lang="en-GB" sz="1400" kern="1200" baseline="0" noProof="0" dirty="0"/>
            <a:t>&amp; Renew. Energy production are essential</a:t>
          </a:r>
          <a:endParaRPr lang="en-GB" sz="1400" kern="1200" noProof="0" dirty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Other impacts than CO</a:t>
          </a:r>
          <a:r>
            <a:rPr lang="en-GB" sz="1400" kern="1200" baseline="-250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2</a:t>
          </a:r>
          <a:r>
            <a:rPr lang="en-GB" sz="1400" kern="12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 (e.g. biodiversity)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LCA </a:t>
          </a:r>
          <a:r>
            <a:rPr lang="fr-FR" sz="1400" kern="1200" dirty="0" err="1"/>
            <a:t>lacking</a:t>
          </a:r>
          <a:r>
            <a:rPr lang="fr-FR" sz="1400" kern="1200" dirty="0"/>
            <a:t> of standard and </a:t>
          </a:r>
          <a:r>
            <a:rPr lang="fr-FR" sz="1400" kern="1200" dirty="0" err="1"/>
            <a:t>limited</a:t>
          </a:r>
          <a:r>
            <a:rPr lang="fr-FR" sz="1400" kern="1200" dirty="0"/>
            <a:t> </a:t>
          </a:r>
          <a:r>
            <a:rPr lang="fr-FR" sz="1400" kern="1200" dirty="0" err="1"/>
            <a:t>consequential</a:t>
          </a:r>
          <a:r>
            <a:rPr lang="fr-FR" sz="1400" kern="1200" dirty="0"/>
            <a:t> analyses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Competition with other sectors (ethanol as a chemical platform!)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 err="1"/>
            <a:t>Gasif</a:t>
          </a:r>
          <a:r>
            <a:rPr lang="en-GB" sz="1400" kern="1200" noProof="0" dirty="0"/>
            <a:t> + FT: high capital invest.</a:t>
          </a:r>
        </a:p>
      </dgm:t>
    </dgm:pt>
    <dgm:pt modelId="{409A988B-CE3C-45FB-85DA-8584B0F6AA94}" type="parTrans" cxnId="{259DC90B-4E66-47E6-A579-935253155FDF}">
      <dgm:prSet/>
      <dgm:spPr/>
      <dgm:t>
        <a:bodyPr/>
        <a:lstStyle/>
        <a:p>
          <a:endParaRPr lang="fr-FR" sz="1200"/>
        </a:p>
      </dgm:t>
    </dgm:pt>
    <dgm:pt modelId="{5BF927AD-DFE6-493A-85A2-5FEDC5DC2A25}" type="sibTrans" cxnId="{259DC90B-4E66-47E6-A579-935253155FDF}">
      <dgm:prSet/>
      <dgm:spPr/>
      <dgm:t>
        <a:bodyPr/>
        <a:lstStyle/>
        <a:p>
          <a:endParaRPr lang="fr-FR" sz="1200"/>
        </a:p>
      </dgm:t>
    </dgm:pt>
    <dgm:pt modelId="{EE4C4E24-2D0A-4E36-8820-BB8E7F6D7D4D}" type="pres">
      <dgm:prSet presAssocID="{00FF687F-98B3-4B68-BFE6-586091635E39}" presName="matrix" presStyleCnt="0">
        <dgm:presLayoutVars>
          <dgm:chMax val="1"/>
          <dgm:dir/>
          <dgm:resizeHandles val="exact"/>
        </dgm:presLayoutVars>
      </dgm:prSet>
      <dgm:spPr/>
    </dgm:pt>
    <dgm:pt modelId="{8846D8A6-E346-4606-91C4-D9E01F9F252C}" type="pres">
      <dgm:prSet presAssocID="{00FF687F-98B3-4B68-BFE6-586091635E39}" presName="diamond" presStyleLbl="bgShp" presStyleIdx="0" presStyleCnt="1" custScaleX="138892" custLinFactNeighborX="-5145"/>
      <dgm:spPr>
        <a:solidFill>
          <a:schemeClr val="bg1">
            <a:lumMod val="95000"/>
          </a:schemeClr>
        </a:solidFill>
      </dgm:spPr>
    </dgm:pt>
    <dgm:pt modelId="{45D2CFE4-3228-4D85-8B98-BDB2C2199EE9}" type="pres">
      <dgm:prSet presAssocID="{00FF687F-98B3-4B68-BFE6-586091635E39}" presName="quad1" presStyleLbl="node1" presStyleIdx="0" presStyleCnt="4" custScaleX="202553" custScaleY="128284" custLinFactNeighborX="-76399" custLinFactNeighborY="-12827">
        <dgm:presLayoutVars>
          <dgm:chMax val="0"/>
          <dgm:chPref val="0"/>
          <dgm:bulletEnabled val="1"/>
        </dgm:presLayoutVars>
      </dgm:prSet>
      <dgm:spPr/>
    </dgm:pt>
    <dgm:pt modelId="{78661C15-3386-48FD-990F-816F3173C256}" type="pres">
      <dgm:prSet presAssocID="{00FF687F-98B3-4B68-BFE6-586091635E39}" presName="quad2" presStyleLbl="node1" presStyleIdx="1" presStyleCnt="4" custScaleX="202553" custScaleY="128284" custLinFactNeighborX="21549" custLinFactNeighborY="-10217">
        <dgm:presLayoutVars>
          <dgm:chMax val="0"/>
          <dgm:chPref val="0"/>
          <dgm:bulletEnabled val="1"/>
        </dgm:presLayoutVars>
      </dgm:prSet>
      <dgm:spPr/>
    </dgm:pt>
    <dgm:pt modelId="{C847D462-2DC1-4BF1-BE19-04885DA6F7A4}" type="pres">
      <dgm:prSet presAssocID="{00FF687F-98B3-4B68-BFE6-586091635E39}" presName="quad3" presStyleLbl="node1" presStyleIdx="2" presStyleCnt="4" custScaleX="202553" custScaleY="128284" custLinFactNeighborX="-76399" custLinFactNeighborY="11073">
        <dgm:presLayoutVars>
          <dgm:chMax val="0"/>
          <dgm:chPref val="0"/>
          <dgm:bulletEnabled val="1"/>
        </dgm:presLayoutVars>
      </dgm:prSet>
      <dgm:spPr/>
    </dgm:pt>
    <dgm:pt modelId="{93730BB6-0C61-4D64-8C12-BDA7EE1F9C22}" type="pres">
      <dgm:prSet presAssocID="{00FF687F-98B3-4B68-BFE6-586091635E39}" presName="quad4" presStyleLbl="node1" presStyleIdx="3" presStyleCnt="4" custScaleX="202553" custScaleY="128284" custLinFactNeighborX="21835" custLinFactNeighborY="11073">
        <dgm:presLayoutVars>
          <dgm:chMax val="0"/>
          <dgm:chPref val="0"/>
          <dgm:bulletEnabled val="1"/>
        </dgm:presLayoutVars>
      </dgm:prSet>
      <dgm:spPr/>
    </dgm:pt>
  </dgm:ptLst>
  <dgm:cxnLst>
    <dgm:cxn modelId="{259DC90B-4E66-47E6-A579-935253155FDF}" srcId="{00FF687F-98B3-4B68-BFE6-586091635E39}" destId="{2579BF16-369A-4625-BE55-23D6C15C444A}" srcOrd="3" destOrd="0" parTransId="{409A988B-CE3C-45FB-85DA-8584B0F6AA94}" sibTransId="{5BF927AD-DFE6-493A-85A2-5FEDC5DC2A25}"/>
    <dgm:cxn modelId="{FA9F1616-C75B-4FFD-9BA1-5C2EF0EBEE61}" type="presOf" srcId="{9EFD7CD5-917B-435A-8BD3-7BD20A4DAD33}" destId="{45D2CFE4-3228-4D85-8B98-BDB2C2199EE9}" srcOrd="0" destOrd="0" presId="urn:microsoft.com/office/officeart/2005/8/layout/matrix3"/>
    <dgm:cxn modelId="{513B8822-2253-4673-A082-4E39A4595C05}" type="presOf" srcId="{EC12B075-3B9D-4803-8D58-C87FA7861CD1}" destId="{78661C15-3386-48FD-990F-816F3173C256}" srcOrd="0" destOrd="0" presId="urn:microsoft.com/office/officeart/2005/8/layout/matrix3"/>
    <dgm:cxn modelId="{0F26073F-9444-4050-BA3B-94C088BE9497}" srcId="{00FF687F-98B3-4B68-BFE6-586091635E39}" destId="{EC12B075-3B9D-4803-8D58-C87FA7861CD1}" srcOrd="1" destOrd="0" parTransId="{07245ACD-CFD0-4E68-9FBF-093172647F7D}" sibTransId="{DC963A5C-EED0-4FE0-A1F1-D45A623A2233}"/>
    <dgm:cxn modelId="{2B31D94E-BB9F-4E1D-9E56-7F3D4E9396EB}" type="presOf" srcId="{D4ABBA87-568E-4B7C-B944-BE9B2084D94E}" destId="{C847D462-2DC1-4BF1-BE19-04885DA6F7A4}" srcOrd="0" destOrd="0" presId="urn:microsoft.com/office/officeart/2005/8/layout/matrix3"/>
    <dgm:cxn modelId="{01B4E09A-E974-48BE-8E1C-C114D653DA9E}" srcId="{00FF687F-98B3-4B68-BFE6-586091635E39}" destId="{D4ABBA87-568E-4B7C-B944-BE9B2084D94E}" srcOrd="2" destOrd="0" parTransId="{BD1D4A9A-D656-460B-91F2-8B3D2E82C880}" sibTransId="{1394DA0F-1050-4167-AE50-6ED0DDF85173}"/>
    <dgm:cxn modelId="{3115B7BD-8B56-4930-8051-CE3049B00070}" type="presOf" srcId="{00FF687F-98B3-4B68-BFE6-586091635E39}" destId="{EE4C4E24-2D0A-4E36-8820-BB8E7F6D7D4D}" srcOrd="0" destOrd="0" presId="urn:microsoft.com/office/officeart/2005/8/layout/matrix3"/>
    <dgm:cxn modelId="{1E9BFDD1-F69B-4357-B328-3D683C7691CB}" srcId="{00FF687F-98B3-4B68-BFE6-586091635E39}" destId="{9EFD7CD5-917B-435A-8BD3-7BD20A4DAD33}" srcOrd="0" destOrd="0" parTransId="{11A59297-BB50-4352-BEC9-5D94169ABFD2}" sibTransId="{9CC85F2B-2144-4A11-A253-265D61447EF2}"/>
    <dgm:cxn modelId="{EB919FF5-F239-4117-B182-FBEDAB530BB2}" type="presOf" srcId="{2579BF16-369A-4625-BE55-23D6C15C444A}" destId="{93730BB6-0C61-4D64-8C12-BDA7EE1F9C22}" srcOrd="0" destOrd="0" presId="urn:microsoft.com/office/officeart/2005/8/layout/matrix3"/>
    <dgm:cxn modelId="{39A1B4C9-20F4-4575-A30F-E6865629D476}" type="presParOf" srcId="{EE4C4E24-2D0A-4E36-8820-BB8E7F6D7D4D}" destId="{8846D8A6-E346-4606-91C4-D9E01F9F252C}" srcOrd="0" destOrd="0" presId="urn:microsoft.com/office/officeart/2005/8/layout/matrix3"/>
    <dgm:cxn modelId="{A6EE4AA2-5879-487B-8FB1-7C03E85222CA}" type="presParOf" srcId="{EE4C4E24-2D0A-4E36-8820-BB8E7F6D7D4D}" destId="{45D2CFE4-3228-4D85-8B98-BDB2C2199EE9}" srcOrd="1" destOrd="0" presId="urn:microsoft.com/office/officeart/2005/8/layout/matrix3"/>
    <dgm:cxn modelId="{A7CF9104-1BD2-419C-AE2C-7534EEE525E6}" type="presParOf" srcId="{EE4C4E24-2D0A-4E36-8820-BB8E7F6D7D4D}" destId="{78661C15-3386-48FD-990F-816F3173C256}" srcOrd="2" destOrd="0" presId="urn:microsoft.com/office/officeart/2005/8/layout/matrix3"/>
    <dgm:cxn modelId="{6FAF84F0-5A28-4F31-9E28-4077E7FED337}" type="presParOf" srcId="{EE4C4E24-2D0A-4E36-8820-BB8E7F6D7D4D}" destId="{C847D462-2DC1-4BF1-BE19-04885DA6F7A4}" srcOrd="3" destOrd="0" presId="urn:microsoft.com/office/officeart/2005/8/layout/matrix3"/>
    <dgm:cxn modelId="{DABA6E0B-D8C7-4DB0-84C7-75DE4ACED9E2}" type="presParOf" srcId="{EE4C4E24-2D0A-4E36-8820-BB8E7F6D7D4D}" destId="{93730BB6-0C61-4D64-8C12-BDA7EE1F9C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215B74-5BCA-4628-B419-E3A318F4FBEF}">
      <dgm:prSet phldrT="[Text]"/>
      <dgm:spPr/>
      <dgm:t>
        <a:bodyPr/>
        <a:lstStyle/>
        <a:p>
          <a:r>
            <a:rPr lang="en-GB" dirty="0"/>
            <a:t>Filtration</a:t>
          </a:r>
        </a:p>
      </dgm:t>
    </dgm:pt>
    <dgm:pt modelId="{D4C186A3-EFDA-4D2E-853A-BEEB4A8400A5}" type="parTrans" cxnId="{40F49F63-0884-423C-868C-DA225436B9A1}">
      <dgm:prSet/>
      <dgm:spPr/>
      <dgm:t>
        <a:bodyPr/>
        <a:lstStyle/>
        <a:p>
          <a:endParaRPr lang="en-GB"/>
        </a:p>
      </dgm:t>
    </dgm:pt>
    <dgm:pt modelId="{34F713AA-20B7-4B0C-9FD2-36BD27389B3D}" type="sibTrans" cxnId="{40F49F63-0884-423C-868C-DA225436B9A1}">
      <dgm:prSet/>
      <dgm:spPr/>
      <dgm:t>
        <a:bodyPr/>
        <a:lstStyle/>
        <a:p>
          <a:endParaRPr lang="en-GB"/>
        </a:p>
      </dgm:t>
    </dgm:pt>
    <dgm:pt modelId="{DC4D87F8-6D60-4304-A38C-C6E01E7B731F}">
      <dgm:prSet phldrT="[Text]"/>
      <dgm:spPr/>
      <dgm:t>
        <a:bodyPr/>
        <a:lstStyle/>
        <a:p>
          <a:r>
            <a:rPr lang="en-GB" dirty="0"/>
            <a:t>FT</a:t>
          </a:r>
        </a:p>
      </dgm:t>
    </dgm:pt>
    <dgm:pt modelId="{5181973A-D986-48C9-90DB-0C8480C8FA13}" type="parTrans" cxnId="{E9E0A694-D49A-4023-A730-EA1BAF9C016A}">
      <dgm:prSet/>
      <dgm:spPr/>
      <dgm:t>
        <a:bodyPr/>
        <a:lstStyle/>
        <a:p>
          <a:endParaRPr lang="en-GB"/>
        </a:p>
      </dgm:t>
    </dgm:pt>
    <dgm:pt modelId="{75C4BB9F-F192-4985-AFEC-864E49723F99}" type="sibTrans" cxnId="{E9E0A694-D49A-4023-A730-EA1BAF9C016A}">
      <dgm:prSet/>
      <dgm:spPr/>
      <dgm:t>
        <a:bodyPr/>
        <a:lstStyle/>
        <a:p>
          <a:endParaRPr lang="en-GB"/>
        </a:p>
      </dgm:t>
    </dgm:pt>
    <dgm:pt modelId="{2BA43448-94F2-4B7C-BCE9-B561CC1CC50B}">
      <dgm:prSet phldrT="[Text]"/>
      <dgm:spPr/>
      <dgm:t>
        <a:bodyPr/>
        <a:lstStyle/>
        <a:p>
          <a:r>
            <a:rPr lang="en-GB" dirty="0"/>
            <a:t>Hydrogenation/ Isomerisation</a:t>
          </a:r>
        </a:p>
      </dgm:t>
    </dgm:pt>
    <dgm:pt modelId="{389E4FA6-B494-4FD9-A26A-6BF22D20841F}" type="parTrans" cxnId="{932861CB-E09F-41C7-B88B-53B81FB2FCFC}">
      <dgm:prSet/>
      <dgm:spPr/>
      <dgm:t>
        <a:bodyPr/>
        <a:lstStyle/>
        <a:p>
          <a:endParaRPr lang="en-GB"/>
        </a:p>
      </dgm:t>
    </dgm:pt>
    <dgm:pt modelId="{D2F25118-E2F7-4EA4-A7F0-32C38721ADE7}" type="sibTrans" cxnId="{932861CB-E09F-41C7-B88B-53B81FB2FCFC}">
      <dgm:prSet/>
      <dgm:spPr/>
      <dgm:t>
        <a:bodyPr/>
        <a:lstStyle/>
        <a:p>
          <a:endParaRPr lang="en-GB"/>
        </a:p>
      </dgm:t>
    </dgm:pt>
    <dgm:pt modelId="{E9437BB9-EFBB-46E9-899C-40E153B45580}">
      <dgm:prSet phldrT="[Text]"/>
      <dgm:spPr>
        <a:solidFill>
          <a:srgbClr val="80197F"/>
        </a:solidFill>
      </dgm:spPr>
      <dgm:t>
        <a:bodyPr/>
        <a:lstStyle/>
        <a:p>
          <a:r>
            <a:rPr lang="en-GB" dirty="0"/>
            <a:t>Diesel </a:t>
          </a:r>
        </a:p>
      </dgm:t>
    </dgm:pt>
    <dgm:pt modelId="{D6BF37A6-9D17-41E2-9668-5D5D3BEF61F6}" type="parTrans" cxnId="{A3E4CC64-2DB8-434E-ACDD-393BEB505CD7}">
      <dgm:prSet/>
      <dgm:spPr/>
      <dgm:t>
        <a:bodyPr/>
        <a:lstStyle/>
        <a:p>
          <a:endParaRPr lang="en-GB"/>
        </a:p>
      </dgm:t>
    </dgm:pt>
    <dgm:pt modelId="{71F8D09A-7B72-4A4D-854F-956397E482F9}" type="sibTrans" cxnId="{A3E4CC64-2DB8-434E-ACDD-393BEB505CD7}">
      <dgm:prSet/>
      <dgm:spPr/>
      <dgm:t>
        <a:bodyPr/>
        <a:lstStyle/>
        <a:p>
          <a:endParaRPr lang="en-GB"/>
        </a:p>
      </dgm:t>
    </dgm:pt>
    <dgm:pt modelId="{56804E15-D1CB-4B2A-BB38-BC34F87785BF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SAF</a:t>
          </a:r>
        </a:p>
      </dgm:t>
    </dgm:pt>
    <dgm:pt modelId="{F5F23B8D-0A78-42B6-BDCD-9ACE6E258237}" type="parTrans" cxnId="{7793AC1F-8667-456B-9E30-7BF216E50005}">
      <dgm:prSet/>
      <dgm:spPr/>
      <dgm:t>
        <a:bodyPr/>
        <a:lstStyle/>
        <a:p>
          <a:endParaRPr lang="en-GB"/>
        </a:p>
      </dgm:t>
    </dgm:pt>
    <dgm:pt modelId="{19CA7E99-7A97-40C7-92C9-C680BDE73854}" type="sibTrans" cxnId="{7793AC1F-8667-456B-9E30-7BF216E50005}">
      <dgm:prSet/>
      <dgm:spPr/>
      <dgm:t>
        <a:bodyPr/>
        <a:lstStyle/>
        <a:p>
          <a:endParaRPr lang="en-GB"/>
        </a:p>
      </dgm:t>
    </dgm:pt>
    <dgm:pt modelId="{5916E98A-9519-4A4D-81BD-7FF301CD23CF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Naphta</a:t>
          </a:r>
        </a:p>
      </dgm:t>
    </dgm:pt>
    <dgm:pt modelId="{845C14F8-B013-44B1-9840-D8E0B184DE47}" type="parTrans" cxnId="{6178C093-B42E-43C1-B387-E81E8A73E61B}">
      <dgm:prSet/>
      <dgm:spPr/>
      <dgm:t>
        <a:bodyPr/>
        <a:lstStyle/>
        <a:p>
          <a:endParaRPr lang="en-GB"/>
        </a:p>
      </dgm:t>
    </dgm:pt>
    <dgm:pt modelId="{BB30E561-6D6D-483B-8676-60F062F3162A}" type="sibTrans" cxnId="{6178C093-B42E-43C1-B387-E81E8A73E61B}">
      <dgm:prSet/>
      <dgm:spPr/>
      <dgm:t>
        <a:bodyPr/>
        <a:lstStyle/>
        <a:p>
          <a:endParaRPr lang="en-GB"/>
        </a:p>
      </dgm:t>
    </dgm:pt>
    <dgm:pt modelId="{406ED420-00EC-45BB-9F6E-EAE056A06A9A}">
      <dgm:prSet phldrT="[Text]"/>
      <dgm:spPr/>
      <dgm:t>
        <a:bodyPr/>
        <a:lstStyle/>
        <a:p>
          <a:r>
            <a:rPr lang="en-GB" dirty="0"/>
            <a:t>WGS</a:t>
          </a:r>
        </a:p>
      </dgm:t>
    </dgm:pt>
    <dgm:pt modelId="{9F090576-4861-4445-B7A1-DC3AD270B11D}" type="parTrans" cxnId="{128755F3-0387-48FE-AEBA-A573D69D2578}">
      <dgm:prSet/>
      <dgm:spPr/>
      <dgm:t>
        <a:bodyPr/>
        <a:lstStyle/>
        <a:p>
          <a:endParaRPr lang="en-GB"/>
        </a:p>
      </dgm:t>
    </dgm:pt>
    <dgm:pt modelId="{0AB3B3FB-17D3-4BEB-991C-0897F1DDC4E6}" type="sibTrans" cxnId="{128755F3-0387-48FE-AEBA-A573D69D2578}">
      <dgm:prSet/>
      <dgm:spPr/>
      <dgm:t>
        <a:bodyPr/>
        <a:lstStyle/>
        <a:p>
          <a:endParaRPr lang="en-GB"/>
        </a:p>
      </dgm:t>
    </dgm:pt>
    <dgm:pt modelId="{B91B9D0B-1998-440B-A38D-F752B04FA6E0}">
      <dgm:prSet phldrT="[Text]"/>
      <dgm:spPr/>
      <dgm:t>
        <a:bodyPr/>
        <a:lstStyle/>
        <a:p>
          <a:r>
            <a:rPr lang="en-GB" dirty="0"/>
            <a:t>Solvent wash</a:t>
          </a:r>
        </a:p>
      </dgm:t>
    </dgm:pt>
    <dgm:pt modelId="{AEBAD39D-5792-4656-BC68-B2229CFFC4D5}" type="parTrans" cxnId="{02145AED-C2E2-482B-87B2-47EF8686BF36}">
      <dgm:prSet/>
      <dgm:spPr/>
      <dgm:t>
        <a:bodyPr/>
        <a:lstStyle/>
        <a:p>
          <a:endParaRPr lang="en-GB"/>
        </a:p>
      </dgm:t>
    </dgm:pt>
    <dgm:pt modelId="{90103794-229D-4C4B-9536-22267EDBD325}" type="sibTrans" cxnId="{02145AED-C2E2-482B-87B2-47EF8686BF36}">
      <dgm:prSet/>
      <dgm:spPr/>
      <dgm:t>
        <a:bodyPr/>
        <a:lstStyle/>
        <a:p>
          <a:endParaRPr lang="en-GB"/>
        </a:p>
      </dgm:t>
    </dgm:pt>
    <dgm:pt modelId="{3F3BC5CA-08B7-4D1C-979B-E8A775AD3899}">
      <dgm:prSet phldrT="[Text]"/>
      <dgm:spPr/>
      <dgm:t>
        <a:bodyPr/>
        <a:lstStyle/>
        <a:p>
          <a:r>
            <a:rPr lang="en-GB" dirty="0"/>
            <a:t>CO2 extract</a:t>
          </a:r>
        </a:p>
      </dgm:t>
    </dgm:pt>
    <dgm:pt modelId="{E630A2CB-B051-469E-B4BF-190B2E11FEB7}" type="parTrans" cxnId="{36001CC7-9389-4BB4-8C1D-80C1635B68F0}">
      <dgm:prSet/>
      <dgm:spPr/>
      <dgm:t>
        <a:bodyPr/>
        <a:lstStyle/>
        <a:p>
          <a:endParaRPr lang="en-GB"/>
        </a:p>
      </dgm:t>
    </dgm:pt>
    <dgm:pt modelId="{8174872D-7715-44A6-AE35-35966CBA4A55}" type="sibTrans" cxnId="{36001CC7-9389-4BB4-8C1D-80C1635B68F0}">
      <dgm:prSet/>
      <dgm:spPr/>
      <dgm:t>
        <a:bodyPr/>
        <a:lstStyle/>
        <a:p>
          <a:endParaRPr lang="en-GB"/>
        </a:p>
      </dgm:t>
    </dgm:pt>
    <dgm:pt modelId="{AE28C227-050E-48CA-952C-6CB2B2E898EE}">
      <dgm:prSet phldrT="[Text]"/>
      <dgm:spPr/>
      <dgm:t>
        <a:bodyPr/>
        <a:lstStyle/>
        <a:p>
          <a:r>
            <a:rPr lang="en-GB" dirty="0"/>
            <a:t>Absorption</a:t>
          </a:r>
        </a:p>
      </dgm:t>
    </dgm:pt>
    <dgm:pt modelId="{AAD89DBF-1C45-4E7B-B0D5-82A3D6D71DC6}" type="parTrans" cxnId="{B179C615-369F-4AAB-809C-E03D81114209}">
      <dgm:prSet/>
      <dgm:spPr/>
      <dgm:t>
        <a:bodyPr/>
        <a:lstStyle/>
        <a:p>
          <a:endParaRPr lang="en-GB"/>
        </a:p>
      </dgm:t>
    </dgm:pt>
    <dgm:pt modelId="{F73F41C9-5AA5-4375-9C1F-1F0B649C5F9C}" type="sibTrans" cxnId="{B179C615-369F-4AAB-809C-E03D81114209}">
      <dgm:prSet/>
      <dgm:spPr/>
      <dgm:t>
        <a:bodyPr/>
        <a:lstStyle/>
        <a:p>
          <a:endParaRPr lang="en-GB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D04E12-0D5D-4B27-B1EA-5992A717062F}" type="pres">
      <dgm:prSet presAssocID="{19215B74-5BCA-4628-B419-E3A318F4FBEF}" presName="vertOne" presStyleCnt="0"/>
      <dgm:spPr/>
    </dgm:pt>
    <dgm:pt modelId="{516BCE98-6CFD-462E-A9E2-81B4741FDB6A}" type="pres">
      <dgm:prSet presAssocID="{19215B74-5BCA-4628-B419-E3A318F4FBEF}" presName="txOne" presStyleLbl="node0" presStyleIdx="0" presStyleCnt="1">
        <dgm:presLayoutVars>
          <dgm:chPref val="3"/>
        </dgm:presLayoutVars>
      </dgm:prSet>
      <dgm:spPr/>
    </dgm:pt>
    <dgm:pt modelId="{E6AB4ED5-6D66-4AD6-A26E-BFA6C4D24A7A}" type="pres">
      <dgm:prSet presAssocID="{19215B74-5BCA-4628-B419-E3A318F4FBEF}" presName="parTransOne" presStyleCnt="0"/>
      <dgm:spPr/>
    </dgm:pt>
    <dgm:pt modelId="{DAD08D40-4155-4390-BA2E-1E119B28EDD6}" type="pres">
      <dgm:prSet presAssocID="{19215B74-5BCA-4628-B419-E3A318F4FBEF}" presName="horzOne" presStyleCnt="0"/>
      <dgm:spPr/>
    </dgm:pt>
    <dgm:pt modelId="{BD48AD81-2D37-470D-A2CD-3A25E282F49D}" type="pres">
      <dgm:prSet presAssocID="{406ED420-00EC-45BB-9F6E-EAE056A06A9A}" presName="vertTwo" presStyleCnt="0"/>
      <dgm:spPr/>
    </dgm:pt>
    <dgm:pt modelId="{00D73790-040F-424D-B057-B03D2F45BA92}" type="pres">
      <dgm:prSet presAssocID="{406ED420-00EC-45BB-9F6E-EAE056A06A9A}" presName="txTwo" presStyleLbl="node2" presStyleIdx="0" presStyleCnt="1">
        <dgm:presLayoutVars>
          <dgm:chPref val="3"/>
        </dgm:presLayoutVars>
      </dgm:prSet>
      <dgm:spPr/>
    </dgm:pt>
    <dgm:pt modelId="{74DA4D6A-3A17-4591-B1BA-1744BB9C3E99}" type="pres">
      <dgm:prSet presAssocID="{406ED420-00EC-45BB-9F6E-EAE056A06A9A}" presName="parTransTwo" presStyleCnt="0"/>
      <dgm:spPr/>
    </dgm:pt>
    <dgm:pt modelId="{1508B440-11CC-4F42-8622-5604EF2EBF96}" type="pres">
      <dgm:prSet presAssocID="{406ED420-00EC-45BB-9F6E-EAE056A06A9A}" presName="horzTwo" presStyleCnt="0"/>
      <dgm:spPr/>
    </dgm:pt>
    <dgm:pt modelId="{698A302A-58DA-4258-BB4C-F85D1D3C94B9}" type="pres">
      <dgm:prSet presAssocID="{B91B9D0B-1998-440B-A38D-F752B04FA6E0}" presName="vertThree" presStyleCnt="0"/>
      <dgm:spPr/>
    </dgm:pt>
    <dgm:pt modelId="{466AB495-DEBC-4599-B0F2-6DE86ADB7C2D}" type="pres">
      <dgm:prSet presAssocID="{B91B9D0B-1998-440B-A38D-F752B04FA6E0}" presName="txThree" presStyleLbl="node3" presStyleIdx="0" presStyleCnt="1">
        <dgm:presLayoutVars>
          <dgm:chPref val="3"/>
        </dgm:presLayoutVars>
      </dgm:prSet>
      <dgm:spPr/>
    </dgm:pt>
    <dgm:pt modelId="{05F466A1-82B3-4808-9A4A-F99D76DF6324}" type="pres">
      <dgm:prSet presAssocID="{B91B9D0B-1998-440B-A38D-F752B04FA6E0}" presName="parTransThree" presStyleCnt="0"/>
      <dgm:spPr/>
    </dgm:pt>
    <dgm:pt modelId="{F8781F58-54DF-4CF7-9A93-9084C1B556BB}" type="pres">
      <dgm:prSet presAssocID="{B91B9D0B-1998-440B-A38D-F752B04FA6E0}" presName="horzThree" presStyleCnt="0"/>
      <dgm:spPr/>
    </dgm:pt>
    <dgm:pt modelId="{99E4C2A8-4D29-4C62-BACF-B9EDAF2CBCBD}" type="pres">
      <dgm:prSet presAssocID="{3F3BC5CA-08B7-4D1C-979B-E8A775AD3899}" presName="vertFour" presStyleCnt="0">
        <dgm:presLayoutVars>
          <dgm:chPref val="3"/>
        </dgm:presLayoutVars>
      </dgm:prSet>
      <dgm:spPr/>
    </dgm:pt>
    <dgm:pt modelId="{28C88325-3BFB-4703-A7B9-2BDDA8279471}" type="pres">
      <dgm:prSet presAssocID="{3F3BC5CA-08B7-4D1C-979B-E8A775AD3899}" presName="txFour" presStyleLbl="node4" presStyleIdx="0" presStyleCnt="7">
        <dgm:presLayoutVars>
          <dgm:chPref val="3"/>
        </dgm:presLayoutVars>
      </dgm:prSet>
      <dgm:spPr/>
    </dgm:pt>
    <dgm:pt modelId="{7A367EA9-4257-40E3-8037-36140BBBFF96}" type="pres">
      <dgm:prSet presAssocID="{3F3BC5CA-08B7-4D1C-979B-E8A775AD3899}" presName="parTransFour" presStyleCnt="0"/>
      <dgm:spPr/>
    </dgm:pt>
    <dgm:pt modelId="{C179A80E-D69E-4E2C-A463-491F3F499961}" type="pres">
      <dgm:prSet presAssocID="{3F3BC5CA-08B7-4D1C-979B-E8A775AD3899}" presName="horzFour" presStyleCnt="0"/>
      <dgm:spPr/>
    </dgm:pt>
    <dgm:pt modelId="{C63F6FED-4A4D-4E1F-BED0-3EE6A1270E67}" type="pres">
      <dgm:prSet presAssocID="{AE28C227-050E-48CA-952C-6CB2B2E898EE}" presName="vertFour" presStyleCnt="0">
        <dgm:presLayoutVars>
          <dgm:chPref val="3"/>
        </dgm:presLayoutVars>
      </dgm:prSet>
      <dgm:spPr/>
    </dgm:pt>
    <dgm:pt modelId="{968EF108-8DA2-4007-9F38-53585A7637C7}" type="pres">
      <dgm:prSet presAssocID="{AE28C227-050E-48CA-952C-6CB2B2E898EE}" presName="txFour" presStyleLbl="node4" presStyleIdx="1" presStyleCnt="7">
        <dgm:presLayoutVars>
          <dgm:chPref val="3"/>
        </dgm:presLayoutVars>
      </dgm:prSet>
      <dgm:spPr/>
    </dgm:pt>
    <dgm:pt modelId="{E3B10C4A-9EE6-462F-BCE0-7A85635888A0}" type="pres">
      <dgm:prSet presAssocID="{AE28C227-050E-48CA-952C-6CB2B2E898EE}" presName="parTransFour" presStyleCnt="0"/>
      <dgm:spPr/>
    </dgm:pt>
    <dgm:pt modelId="{D42C14A5-89C2-48DB-B4DB-EEB2B239E844}" type="pres">
      <dgm:prSet presAssocID="{AE28C227-050E-48CA-952C-6CB2B2E898EE}" presName="horzFour" presStyleCnt="0"/>
      <dgm:spPr/>
    </dgm:pt>
    <dgm:pt modelId="{7382F8A9-5117-4130-83B8-E17129C7A664}" type="pres">
      <dgm:prSet presAssocID="{DC4D87F8-6D60-4304-A38C-C6E01E7B731F}" presName="vertFour" presStyleCnt="0">
        <dgm:presLayoutVars>
          <dgm:chPref val="3"/>
        </dgm:presLayoutVars>
      </dgm:prSet>
      <dgm:spPr/>
    </dgm:pt>
    <dgm:pt modelId="{2AC050FA-8A1C-4700-BD5E-126F935C497B}" type="pres">
      <dgm:prSet presAssocID="{DC4D87F8-6D60-4304-A38C-C6E01E7B731F}" presName="txFour" presStyleLbl="node4" presStyleIdx="2" presStyleCnt="7">
        <dgm:presLayoutVars>
          <dgm:chPref val="3"/>
        </dgm:presLayoutVars>
      </dgm:prSet>
      <dgm:spPr/>
    </dgm:pt>
    <dgm:pt modelId="{50C069BC-2DB1-46D9-8408-D29F926ECC96}" type="pres">
      <dgm:prSet presAssocID="{DC4D87F8-6D60-4304-A38C-C6E01E7B731F}" presName="parTransFour" presStyleCnt="0"/>
      <dgm:spPr/>
    </dgm:pt>
    <dgm:pt modelId="{2DBB690D-EBA4-4DCF-BA90-54BB9829D6FB}" type="pres">
      <dgm:prSet presAssocID="{DC4D87F8-6D60-4304-A38C-C6E01E7B731F}" presName="horzFour" presStyleCnt="0"/>
      <dgm:spPr/>
    </dgm:pt>
    <dgm:pt modelId="{F2DBD342-83BE-4564-8063-77E197236FFD}" type="pres">
      <dgm:prSet presAssocID="{2BA43448-94F2-4B7C-BCE9-B561CC1CC50B}" presName="vertFour" presStyleCnt="0">
        <dgm:presLayoutVars>
          <dgm:chPref val="3"/>
        </dgm:presLayoutVars>
      </dgm:prSet>
      <dgm:spPr/>
    </dgm:pt>
    <dgm:pt modelId="{0E3FC196-C5E3-4183-8F44-ADAE04769165}" type="pres">
      <dgm:prSet presAssocID="{2BA43448-94F2-4B7C-BCE9-B561CC1CC50B}" presName="txFour" presStyleLbl="node4" presStyleIdx="3" presStyleCnt="7">
        <dgm:presLayoutVars>
          <dgm:chPref val="3"/>
        </dgm:presLayoutVars>
      </dgm:prSet>
      <dgm:spPr/>
    </dgm:pt>
    <dgm:pt modelId="{FE733DCE-E013-4BE0-9CB6-2D05D5FE35AD}" type="pres">
      <dgm:prSet presAssocID="{2BA43448-94F2-4B7C-BCE9-B561CC1CC50B}" presName="parTransFour" presStyleCnt="0"/>
      <dgm:spPr/>
    </dgm:pt>
    <dgm:pt modelId="{9DCBA672-5C10-4812-975C-13235E15047C}" type="pres">
      <dgm:prSet presAssocID="{2BA43448-94F2-4B7C-BCE9-B561CC1CC50B}" presName="horzFour" presStyleCnt="0"/>
      <dgm:spPr/>
    </dgm:pt>
    <dgm:pt modelId="{A9F10DB5-710C-4FF4-A0AA-3EDDD9F94C5D}" type="pres">
      <dgm:prSet presAssocID="{E9437BB9-EFBB-46E9-899C-40E153B45580}" presName="vertFour" presStyleCnt="0">
        <dgm:presLayoutVars>
          <dgm:chPref val="3"/>
        </dgm:presLayoutVars>
      </dgm:prSet>
      <dgm:spPr/>
    </dgm:pt>
    <dgm:pt modelId="{53B80887-60D8-47D0-86FD-C826B69503B0}" type="pres">
      <dgm:prSet presAssocID="{E9437BB9-EFBB-46E9-899C-40E153B45580}" presName="txFour" presStyleLbl="node4" presStyleIdx="4" presStyleCnt="7">
        <dgm:presLayoutVars>
          <dgm:chPref val="3"/>
        </dgm:presLayoutVars>
      </dgm:prSet>
      <dgm:spPr/>
    </dgm:pt>
    <dgm:pt modelId="{8A171002-6C7B-4630-97DD-134274DAF8BA}" type="pres">
      <dgm:prSet presAssocID="{E9437BB9-EFBB-46E9-899C-40E153B45580}" presName="horzFour" presStyleCnt="0"/>
      <dgm:spPr/>
    </dgm:pt>
    <dgm:pt modelId="{BCAEEF24-8028-4979-8457-C9908BDAD891}" type="pres">
      <dgm:prSet presAssocID="{71F8D09A-7B72-4A4D-854F-956397E482F9}" presName="sibSpaceFour" presStyleCnt="0"/>
      <dgm:spPr/>
    </dgm:pt>
    <dgm:pt modelId="{61561DCC-1C44-4E16-A49E-6CFC1D1F833C}" type="pres">
      <dgm:prSet presAssocID="{56804E15-D1CB-4B2A-BB38-BC34F87785BF}" presName="vertFour" presStyleCnt="0">
        <dgm:presLayoutVars>
          <dgm:chPref val="3"/>
        </dgm:presLayoutVars>
      </dgm:prSet>
      <dgm:spPr/>
    </dgm:pt>
    <dgm:pt modelId="{C2C043AA-0852-4F0A-9118-37675E56A530}" type="pres">
      <dgm:prSet presAssocID="{56804E15-D1CB-4B2A-BB38-BC34F87785BF}" presName="txFour" presStyleLbl="node4" presStyleIdx="5" presStyleCnt="7">
        <dgm:presLayoutVars>
          <dgm:chPref val="3"/>
        </dgm:presLayoutVars>
      </dgm:prSet>
      <dgm:spPr/>
    </dgm:pt>
    <dgm:pt modelId="{7C270847-B33F-4FDB-B7CA-FF2906EACF76}" type="pres">
      <dgm:prSet presAssocID="{56804E15-D1CB-4B2A-BB38-BC34F87785BF}" presName="horzFour" presStyleCnt="0"/>
      <dgm:spPr/>
    </dgm:pt>
    <dgm:pt modelId="{2577ED1F-8B3C-4187-9EE5-89CD94A2B19E}" type="pres">
      <dgm:prSet presAssocID="{19CA7E99-7A97-40C7-92C9-C680BDE73854}" presName="sibSpaceFour" presStyleCnt="0"/>
      <dgm:spPr/>
    </dgm:pt>
    <dgm:pt modelId="{8FE74B42-FBEF-4013-B353-24E0D905FF79}" type="pres">
      <dgm:prSet presAssocID="{5916E98A-9519-4A4D-81BD-7FF301CD23CF}" presName="vertFour" presStyleCnt="0">
        <dgm:presLayoutVars>
          <dgm:chPref val="3"/>
        </dgm:presLayoutVars>
      </dgm:prSet>
      <dgm:spPr/>
    </dgm:pt>
    <dgm:pt modelId="{9F87B841-2D9A-44E2-9F51-9DAD42727D0F}" type="pres">
      <dgm:prSet presAssocID="{5916E98A-9519-4A4D-81BD-7FF301CD23CF}" presName="txFour" presStyleLbl="node4" presStyleIdx="6" presStyleCnt="7">
        <dgm:presLayoutVars>
          <dgm:chPref val="3"/>
        </dgm:presLayoutVars>
      </dgm:prSet>
      <dgm:spPr/>
    </dgm:pt>
    <dgm:pt modelId="{00D3C1D3-2A45-4B21-BB4A-FE04082DCF0D}" type="pres">
      <dgm:prSet presAssocID="{5916E98A-9519-4A4D-81BD-7FF301CD23CF}" presName="horzFour" presStyleCnt="0"/>
      <dgm:spPr/>
    </dgm:pt>
  </dgm:ptLst>
  <dgm:cxnLst>
    <dgm:cxn modelId="{B179C615-369F-4AAB-809C-E03D81114209}" srcId="{3F3BC5CA-08B7-4D1C-979B-E8A775AD3899}" destId="{AE28C227-050E-48CA-952C-6CB2B2E898EE}" srcOrd="0" destOrd="0" parTransId="{AAD89DBF-1C45-4E7B-B0D5-82A3D6D71DC6}" sibTransId="{F73F41C9-5AA5-4375-9C1F-1F0B649C5F9C}"/>
    <dgm:cxn modelId="{7793AC1F-8667-456B-9E30-7BF216E50005}" srcId="{2BA43448-94F2-4B7C-BCE9-B561CC1CC50B}" destId="{56804E15-D1CB-4B2A-BB38-BC34F87785BF}" srcOrd="1" destOrd="0" parTransId="{F5F23B8D-0A78-42B6-BDCD-9ACE6E258237}" sibTransId="{19CA7E99-7A97-40C7-92C9-C680BDE73854}"/>
    <dgm:cxn modelId="{466BD631-AED8-4EB3-844C-EC10172C2A27}" type="presOf" srcId="{B91B9D0B-1998-440B-A38D-F752B04FA6E0}" destId="{466AB495-DEBC-4599-B0F2-6DE86ADB7C2D}" srcOrd="0" destOrd="0" presId="urn:microsoft.com/office/officeart/2005/8/layout/hierarchy4"/>
    <dgm:cxn modelId="{1DFEEB39-7473-49B1-8713-D99C33FE9DF6}" type="presOf" srcId="{406ED420-00EC-45BB-9F6E-EAE056A06A9A}" destId="{00D73790-040F-424D-B057-B03D2F45BA92}" srcOrd="0" destOrd="0" presId="urn:microsoft.com/office/officeart/2005/8/layout/hierarchy4"/>
    <dgm:cxn modelId="{40F49F63-0884-423C-868C-DA225436B9A1}" srcId="{05DFDE08-95FC-4575-9BA1-7D32501640FD}" destId="{19215B74-5BCA-4628-B419-E3A318F4FBEF}" srcOrd="0" destOrd="0" parTransId="{D4C186A3-EFDA-4D2E-853A-BEEB4A8400A5}" sibTransId="{34F713AA-20B7-4B0C-9FD2-36BD27389B3D}"/>
    <dgm:cxn modelId="{A3E4CC64-2DB8-434E-ACDD-393BEB505CD7}" srcId="{2BA43448-94F2-4B7C-BCE9-B561CC1CC50B}" destId="{E9437BB9-EFBB-46E9-899C-40E153B45580}" srcOrd="0" destOrd="0" parTransId="{D6BF37A6-9D17-41E2-9668-5D5D3BEF61F6}" sibTransId="{71F8D09A-7B72-4A4D-854F-956397E482F9}"/>
    <dgm:cxn modelId="{EE04C14E-3A82-4950-9022-EDA1BCAECE9B}" type="presOf" srcId="{5916E98A-9519-4A4D-81BD-7FF301CD23CF}" destId="{9F87B841-2D9A-44E2-9F51-9DAD42727D0F}" srcOrd="0" destOrd="0" presId="urn:microsoft.com/office/officeart/2005/8/layout/hierarchy4"/>
    <dgm:cxn modelId="{F8397975-4201-4862-874B-EB9BC0189D5E}" type="presOf" srcId="{19215B74-5BCA-4628-B419-E3A318F4FBEF}" destId="{516BCE98-6CFD-462E-A9E2-81B4741FDB6A}" srcOrd="0" destOrd="0" presId="urn:microsoft.com/office/officeart/2005/8/layout/hierarchy4"/>
    <dgm:cxn modelId="{85D78F85-54BD-479C-A3ED-0695F563FAA4}" type="presOf" srcId="{56804E15-D1CB-4B2A-BB38-BC34F87785BF}" destId="{C2C043AA-0852-4F0A-9118-37675E56A530}" srcOrd="0" destOrd="0" presId="urn:microsoft.com/office/officeart/2005/8/layout/hierarchy4"/>
    <dgm:cxn modelId="{6178C093-B42E-43C1-B387-E81E8A73E61B}" srcId="{2BA43448-94F2-4B7C-BCE9-B561CC1CC50B}" destId="{5916E98A-9519-4A4D-81BD-7FF301CD23CF}" srcOrd="2" destOrd="0" parTransId="{845C14F8-B013-44B1-9840-D8E0B184DE47}" sibTransId="{BB30E561-6D6D-483B-8676-60F062F3162A}"/>
    <dgm:cxn modelId="{27548394-7907-46BD-B61B-1AA0F9433A01}" type="presOf" srcId="{2BA43448-94F2-4B7C-BCE9-B561CC1CC50B}" destId="{0E3FC196-C5E3-4183-8F44-ADAE04769165}" srcOrd="0" destOrd="0" presId="urn:microsoft.com/office/officeart/2005/8/layout/hierarchy4"/>
    <dgm:cxn modelId="{E9E0A694-D49A-4023-A730-EA1BAF9C016A}" srcId="{AE28C227-050E-48CA-952C-6CB2B2E898EE}" destId="{DC4D87F8-6D60-4304-A38C-C6E01E7B731F}" srcOrd="0" destOrd="0" parTransId="{5181973A-D986-48C9-90DB-0C8480C8FA13}" sibTransId="{75C4BB9F-F192-4985-AFEC-864E49723F99}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F3886CBC-868B-43FF-80D4-4AF03130C55C}" type="presOf" srcId="{AE28C227-050E-48CA-952C-6CB2B2E898EE}" destId="{968EF108-8DA2-4007-9F38-53585A7637C7}" srcOrd="0" destOrd="0" presId="urn:microsoft.com/office/officeart/2005/8/layout/hierarchy4"/>
    <dgm:cxn modelId="{36001CC7-9389-4BB4-8C1D-80C1635B68F0}" srcId="{B91B9D0B-1998-440B-A38D-F752B04FA6E0}" destId="{3F3BC5CA-08B7-4D1C-979B-E8A775AD3899}" srcOrd="0" destOrd="0" parTransId="{E630A2CB-B051-469E-B4BF-190B2E11FEB7}" sibTransId="{8174872D-7715-44A6-AE35-35966CBA4A55}"/>
    <dgm:cxn modelId="{932861CB-E09F-41C7-B88B-53B81FB2FCFC}" srcId="{DC4D87F8-6D60-4304-A38C-C6E01E7B731F}" destId="{2BA43448-94F2-4B7C-BCE9-B561CC1CC50B}" srcOrd="0" destOrd="0" parTransId="{389E4FA6-B494-4FD9-A26A-6BF22D20841F}" sibTransId="{D2F25118-E2F7-4EA4-A7F0-32C38721ADE7}"/>
    <dgm:cxn modelId="{B011E2D7-3BDC-4EDC-9FAA-8E8525AAE6DC}" type="presOf" srcId="{E9437BB9-EFBB-46E9-899C-40E153B45580}" destId="{53B80887-60D8-47D0-86FD-C826B69503B0}" srcOrd="0" destOrd="0" presId="urn:microsoft.com/office/officeart/2005/8/layout/hierarchy4"/>
    <dgm:cxn modelId="{30A09AE1-270A-47D1-B3BD-3FD22CF8B8F6}" type="presOf" srcId="{DC4D87F8-6D60-4304-A38C-C6E01E7B731F}" destId="{2AC050FA-8A1C-4700-BD5E-126F935C497B}" srcOrd="0" destOrd="0" presId="urn:microsoft.com/office/officeart/2005/8/layout/hierarchy4"/>
    <dgm:cxn modelId="{02145AED-C2E2-482B-87B2-47EF8686BF36}" srcId="{406ED420-00EC-45BB-9F6E-EAE056A06A9A}" destId="{B91B9D0B-1998-440B-A38D-F752B04FA6E0}" srcOrd="0" destOrd="0" parTransId="{AEBAD39D-5792-4656-BC68-B2229CFFC4D5}" sibTransId="{90103794-229D-4C4B-9536-22267EDBD325}"/>
    <dgm:cxn modelId="{128755F3-0387-48FE-AEBA-A573D69D2578}" srcId="{19215B74-5BCA-4628-B419-E3A318F4FBEF}" destId="{406ED420-00EC-45BB-9F6E-EAE056A06A9A}" srcOrd="0" destOrd="0" parTransId="{9F090576-4861-4445-B7A1-DC3AD270B11D}" sibTransId="{0AB3B3FB-17D3-4BEB-991C-0897F1DDC4E6}"/>
    <dgm:cxn modelId="{C2BEB2FC-8C85-4B4F-96B9-1D596B2BE3C1}" type="presOf" srcId="{3F3BC5CA-08B7-4D1C-979B-E8A775AD3899}" destId="{28C88325-3BFB-4703-A7B9-2BDDA8279471}" srcOrd="0" destOrd="0" presId="urn:microsoft.com/office/officeart/2005/8/layout/hierarchy4"/>
    <dgm:cxn modelId="{BB1B849F-98DC-412C-A84C-6B86136D7C55}" type="presParOf" srcId="{5060BF89-BE45-419B-AB0D-E0240378DCF4}" destId="{8AD04E12-0D5D-4B27-B1EA-5992A717062F}" srcOrd="0" destOrd="0" presId="urn:microsoft.com/office/officeart/2005/8/layout/hierarchy4"/>
    <dgm:cxn modelId="{D75B1240-A5E6-4341-BAA6-6F8BAC57336B}" type="presParOf" srcId="{8AD04E12-0D5D-4B27-B1EA-5992A717062F}" destId="{516BCE98-6CFD-462E-A9E2-81B4741FDB6A}" srcOrd="0" destOrd="0" presId="urn:microsoft.com/office/officeart/2005/8/layout/hierarchy4"/>
    <dgm:cxn modelId="{3970996C-4A49-4D28-A43F-7349C376761C}" type="presParOf" srcId="{8AD04E12-0D5D-4B27-B1EA-5992A717062F}" destId="{E6AB4ED5-6D66-4AD6-A26E-BFA6C4D24A7A}" srcOrd="1" destOrd="0" presId="urn:microsoft.com/office/officeart/2005/8/layout/hierarchy4"/>
    <dgm:cxn modelId="{64BB9A7F-1849-4C85-930E-272817DC450B}" type="presParOf" srcId="{8AD04E12-0D5D-4B27-B1EA-5992A717062F}" destId="{DAD08D40-4155-4390-BA2E-1E119B28EDD6}" srcOrd="2" destOrd="0" presId="urn:microsoft.com/office/officeart/2005/8/layout/hierarchy4"/>
    <dgm:cxn modelId="{89A98594-0206-4422-A161-E371F42E78D8}" type="presParOf" srcId="{DAD08D40-4155-4390-BA2E-1E119B28EDD6}" destId="{BD48AD81-2D37-470D-A2CD-3A25E282F49D}" srcOrd="0" destOrd="0" presId="urn:microsoft.com/office/officeart/2005/8/layout/hierarchy4"/>
    <dgm:cxn modelId="{7335B012-CEFC-4B4B-A651-42949E299DBD}" type="presParOf" srcId="{BD48AD81-2D37-470D-A2CD-3A25E282F49D}" destId="{00D73790-040F-424D-B057-B03D2F45BA92}" srcOrd="0" destOrd="0" presId="urn:microsoft.com/office/officeart/2005/8/layout/hierarchy4"/>
    <dgm:cxn modelId="{2566B2F0-C678-4229-97DE-312E6F8B1DF5}" type="presParOf" srcId="{BD48AD81-2D37-470D-A2CD-3A25E282F49D}" destId="{74DA4D6A-3A17-4591-B1BA-1744BB9C3E99}" srcOrd="1" destOrd="0" presId="urn:microsoft.com/office/officeart/2005/8/layout/hierarchy4"/>
    <dgm:cxn modelId="{50FEC518-9897-4E0F-B040-428ADA1D7120}" type="presParOf" srcId="{BD48AD81-2D37-470D-A2CD-3A25E282F49D}" destId="{1508B440-11CC-4F42-8622-5604EF2EBF96}" srcOrd="2" destOrd="0" presId="urn:microsoft.com/office/officeart/2005/8/layout/hierarchy4"/>
    <dgm:cxn modelId="{F7B4181E-84DF-464B-9EAE-9F431C7C8C1F}" type="presParOf" srcId="{1508B440-11CC-4F42-8622-5604EF2EBF96}" destId="{698A302A-58DA-4258-BB4C-F85D1D3C94B9}" srcOrd="0" destOrd="0" presId="urn:microsoft.com/office/officeart/2005/8/layout/hierarchy4"/>
    <dgm:cxn modelId="{4CC3CD6A-366D-490E-A85B-375BD481634F}" type="presParOf" srcId="{698A302A-58DA-4258-BB4C-F85D1D3C94B9}" destId="{466AB495-DEBC-4599-B0F2-6DE86ADB7C2D}" srcOrd="0" destOrd="0" presId="urn:microsoft.com/office/officeart/2005/8/layout/hierarchy4"/>
    <dgm:cxn modelId="{48C63C2C-770F-4D6E-AFAD-32595C8943F4}" type="presParOf" srcId="{698A302A-58DA-4258-BB4C-F85D1D3C94B9}" destId="{05F466A1-82B3-4808-9A4A-F99D76DF6324}" srcOrd="1" destOrd="0" presId="urn:microsoft.com/office/officeart/2005/8/layout/hierarchy4"/>
    <dgm:cxn modelId="{EFBD6923-C3EB-43B6-8BAF-476F8D545BB7}" type="presParOf" srcId="{698A302A-58DA-4258-BB4C-F85D1D3C94B9}" destId="{F8781F58-54DF-4CF7-9A93-9084C1B556BB}" srcOrd="2" destOrd="0" presId="urn:microsoft.com/office/officeart/2005/8/layout/hierarchy4"/>
    <dgm:cxn modelId="{219EF84D-9B12-4EF0-BDF3-A4006A6612C8}" type="presParOf" srcId="{F8781F58-54DF-4CF7-9A93-9084C1B556BB}" destId="{99E4C2A8-4D29-4C62-BACF-B9EDAF2CBCBD}" srcOrd="0" destOrd="0" presId="urn:microsoft.com/office/officeart/2005/8/layout/hierarchy4"/>
    <dgm:cxn modelId="{5B92F828-BE12-42E2-910C-48CC5BDEF4D8}" type="presParOf" srcId="{99E4C2A8-4D29-4C62-BACF-B9EDAF2CBCBD}" destId="{28C88325-3BFB-4703-A7B9-2BDDA8279471}" srcOrd="0" destOrd="0" presId="urn:microsoft.com/office/officeart/2005/8/layout/hierarchy4"/>
    <dgm:cxn modelId="{A347A578-8DDD-485C-9021-B0B8146F69B3}" type="presParOf" srcId="{99E4C2A8-4D29-4C62-BACF-B9EDAF2CBCBD}" destId="{7A367EA9-4257-40E3-8037-36140BBBFF96}" srcOrd="1" destOrd="0" presId="urn:microsoft.com/office/officeart/2005/8/layout/hierarchy4"/>
    <dgm:cxn modelId="{A9977A6C-D00C-454C-86A5-0BC9D69E8DC0}" type="presParOf" srcId="{99E4C2A8-4D29-4C62-BACF-B9EDAF2CBCBD}" destId="{C179A80E-D69E-4E2C-A463-491F3F499961}" srcOrd="2" destOrd="0" presId="urn:microsoft.com/office/officeart/2005/8/layout/hierarchy4"/>
    <dgm:cxn modelId="{8A5284FB-5AC0-44CD-8706-05367F528A9A}" type="presParOf" srcId="{C179A80E-D69E-4E2C-A463-491F3F499961}" destId="{C63F6FED-4A4D-4E1F-BED0-3EE6A1270E67}" srcOrd="0" destOrd="0" presId="urn:microsoft.com/office/officeart/2005/8/layout/hierarchy4"/>
    <dgm:cxn modelId="{64F76F37-0F74-41BB-9556-78708A0D28B6}" type="presParOf" srcId="{C63F6FED-4A4D-4E1F-BED0-3EE6A1270E67}" destId="{968EF108-8DA2-4007-9F38-53585A7637C7}" srcOrd="0" destOrd="0" presId="urn:microsoft.com/office/officeart/2005/8/layout/hierarchy4"/>
    <dgm:cxn modelId="{536B0031-F4EF-4412-8EF2-FCF53E15959C}" type="presParOf" srcId="{C63F6FED-4A4D-4E1F-BED0-3EE6A1270E67}" destId="{E3B10C4A-9EE6-462F-BCE0-7A85635888A0}" srcOrd="1" destOrd="0" presId="urn:microsoft.com/office/officeart/2005/8/layout/hierarchy4"/>
    <dgm:cxn modelId="{C9ED3014-EE44-4335-A851-3D09F2EA013B}" type="presParOf" srcId="{C63F6FED-4A4D-4E1F-BED0-3EE6A1270E67}" destId="{D42C14A5-89C2-48DB-B4DB-EEB2B239E844}" srcOrd="2" destOrd="0" presId="urn:microsoft.com/office/officeart/2005/8/layout/hierarchy4"/>
    <dgm:cxn modelId="{433A2CD3-8CB1-4361-91B9-6F930D79EBC1}" type="presParOf" srcId="{D42C14A5-89C2-48DB-B4DB-EEB2B239E844}" destId="{7382F8A9-5117-4130-83B8-E17129C7A664}" srcOrd="0" destOrd="0" presId="urn:microsoft.com/office/officeart/2005/8/layout/hierarchy4"/>
    <dgm:cxn modelId="{BE67E69D-C276-4456-B48A-59C274676E58}" type="presParOf" srcId="{7382F8A9-5117-4130-83B8-E17129C7A664}" destId="{2AC050FA-8A1C-4700-BD5E-126F935C497B}" srcOrd="0" destOrd="0" presId="urn:microsoft.com/office/officeart/2005/8/layout/hierarchy4"/>
    <dgm:cxn modelId="{8E76CAF6-161D-4539-8122-58F5CD9E79A6}" type="presParOf" srcId="{7382F8A9-5117-4130-83B8-E17129C7A664}" destId="{50C069BC-2DB1-46D9-8408-D29F926ECC96}" srcOrd="1" destOrd="0" presId="urn:microsoft.com/office/officeart/2005/8/layout/hierarchy4"/>
    <dgm:cxn modelId="{EFDD738A-FF2C-413D-BFFF-8FB3335C9595}" type="presParOf" srcId="{7382F8A9-5117-4130-83B8-E17129C7A664}" destId="{2DBB690D-EBA4-4DCF-BA90-54BB9829D6FB}" srcOrd="2" destOrd="0" presId="urn:microsoft.com/office/officeart/2005/8/layout/hierarchy4"/>
    <dgm:cxn modelId="{E1682326-1B44-45F8-B94C-CFC42BF4203E}" type="presParOf" srcId="{2DBB690D-EBA4-4DCF-BA90-54BB9829D6FB}" destId="{F2DBD342-83BE-4564-8063-77E197236FFD}" srcOrd="0" destOrd="0" presId="urn:microsoft.com/office/officeart/2005/8/layout/hierarchy4"/>
    <dgm:cxn modelId="{57DAECB5-8350-4A09-B8B6-CB04911AA03A}" type="presParOf" srcId="{F2DBD342-83BE-4564-8063-77E197236FFD}" destId="{0E3FC196-C5E3-4183-8F44-ADAE04769165}" srcOrd="0" destOrd="0" presId="urn:microsoft.com/office/officeart/2005/8/layout/hierarchy4"/>
    <dgm:cxn modelId="{8A98FD55-D454-4F33-A657-EDF11205174A}" type="presParOf" srcId="{F2DBD342-83BE-4564-8063-77E197236FFD}" destId="{FE733DCE-E013-4BE0-9CB6-2D05D5FE35AD}" srcOrd="1" destOrd="0" presId="urn:microsoft.com/office/officeart/2005/8/layout/hierarchy4"/>
    <dgm:cxn modelId="{CFFE11C9-E6C1-409F-9A15-5CE6461F2079}" type="presParOf" srcId="{F2DBD342-83BE-4564-8063-77E197236FFD}" destId="{9DCBA672-5C10-4812-975C-13235E15047C}" srcOrd="2" destOrd="0" presId="urn:microsoft.com/office/officeart/2005/8/layout/hierarchy4"/>
    <dgm:cxn modelId="{FEF8060E-A392-4E6C-B2BD-B78E79CCE277}" type="presParOf" srcId="{9DCBA672-5C10-4812-975C-13235E15047C}" destId="{A9F10DB5-710C-4FF4-A0AA-3EDDD9F94C5D}" srcOrd="0" destOrd="0" presId="urn:microsoft.com/office/officeart/2005/8/layout/hierarchy4"/>
    <dgm:cxn modelId="{E19CC4CC-B46E-457A-9704-B8BBA3B3A82B}" type="presParOf" srcId="{A9F10DB5-710C-4FF4-A0AA-3EDDD9F94C5D}" destId="{53B80887-60D8-47D0-86FD-C826B69503B0}" srcOrd="0" destOrd="0" presId="urn:microsoft.com/office/officeart/2005/8/layout/hierarchy4"/>
    <dgm:cxn modelId="{A7837ADC-9A73-402F-9635-D01FC7F06763}" type="presParOf" srcId="{A9F10DB5-710C-4FF4-A0AA-3EDDD9F94C5D}" destId="{8A171002-6C7B-4630-97DD-134274DAF8BA}" srcOrd="1" destOrd="0" presId="urn:microsoft.com/office/officeart/2005/8/layout/hierarchy4"/>
    <dgm:cxn modelId="{BD22D1BB-1098-4947-9E31-059B7531C59C}" type="presParOf" srcId="{9DCBA672-5C10-4812-975C-13235E15047C}" destId="{BCAEEF24-8028-4979-8457-C9908BDAD891}" srcOrd="1" destOrd="0" presId="urn:microsoft.com/office/officeart/2005/8/layout/hierarchy4"/>
    <dgm:cxn modelId="{FD495AD1-9874-4E41-939A-4DE0575CCDC3}" type="presParOf" srcId="{9DCBA672-5C10-4812-975C-13235E15047C}" destId="{61561DCC-1C44-4E16-A49E-6CFC1D1F833C}" srcOrd="2" destOrd="0" presId="urn:microsoft.com/office/officeart/2005/8/layout/hierarchy4"/>
    <dgm:cxn modelId="{CDBA86E9-2173-455A-AA91-46707E56CB52}" type="presParOf" srcId="{61561DCC-1C44-4E16-A49E-6CFC1D1F833C}" destId="{C2C043AA-0852-4F0A-9118-37675E56A530}" srcOrd="0" destOrd="0" presId="urn:microsoft.com/office/officeart/2005/8/layout/hierarchy4"/>
    <dgm:cxn modelId="{05C9C5B6-E424-4E43-93D9-AA834080DEF0}" type="presParOf" srcId="{61561DCC-1C44-4E16-A49E-6CFC1D1F833C}" destId="{7C270847-B33F-4FDB-B7CA-FF2906EACF76}" srcOrd="1" destOrd="0" presId="urn:microsoft.com/office/officeart/2005/8/layout/hierarchy4"/>
    <dgm:cxn modelId="{CCA330BF-81CB-413D-AE22-0044519B420D}" type="presParOf" srcId="{9DCBA672-5C10-4812-975C-13235E15047C}" destId="{2577ED1F-8B3C-4187-9EE5-89CD94A2B19E}" srcOrd="3" destOrd="0" presId="urn:microsoft.com/office/officeart/2005/8/layout/hierarchy4"/>
    <dgm:cxn modelId="{F3211BFF-A13B-44A5-9ABB-6276B4B9A9DB}" type="presParOf" srcId="{9DCBA672-5C10-4812-975C-13235E15047C}" destId="{8FE74B42-FBEF-4013-B353-24E0D905FF79}" srcOrd="4" destOrd="0" presId="urn:microsoft.com/office/officeart/2005/8/layout/hierarchy4"/>
    <dgm:cxn modelId="{9AFA99B9-6968-4D4F-B246-F2C4638E06D8}" type="presParOf" srcId="{8FE74B42-FBEF-4013-B353-24E0D905FF79}" destId="{9F87B841-2D9A-44E2-9F51-9DAD42727D0F}" srcOrd="0" destOrd="0" presId="urn:microsoft.com/office/officeart/2005/8/layout/hierarchy4"/>
    <dgm:cxn modelId="{646B7904-4FEF-4EB3-97F2-21B095075F0E}" type="presParOf" srcId="{8FE74B42-FBEF-4013-B353-24E0D905FF79}" destId="{00D3C1D3-2A45-4B21-BB4A-FE04082DCF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4D87F8-6D60-4304-A38C-C6E01E7B731F}">
      <dgm:prSet phldrT="[Text]" custT="1"/>
      <dgm:spPr/>
      <dgm:t>
        <a:bodyPr/>
        <a:lstStyle/>
        <a:p>
          <a:r>
            <a:rPr lang="en-GB" sz="1400" dirty="0"/>
            <a:t>Fluidified bed</a:t>
          </a:r>
        </a:p>
      </dgm:t>
    </dgm:pt>
    <dgm:pt modelId="{5181973A-D986-48C9-90DB-0C8480C8FA13}" type="parTrans" cxnId="{E9E0A694-D49A-4023-A730-EA1BAF9C016A}">
      <dgm:prSet/>
      <dgm:spPr/>
      <dgm:t>
        <a:bodyPr/>
        <a:lstStyle/>
        <a:p>
          <a:endParaRPr lang="en-GB"/>
        </a:p>
      </dgm:t>
    </dgm:pt>
    <dgm:pt modelId="{75C4BB9F-F192-4985-AFEC-864E49723F99}" type="sibTrans" cxnId="{E9E0A694-D49A-4023-A730-EA1BAF9C016A}">
      <dgm:prSet/>
      <dgm:spPr/>
      <dgm:t>
        <a:bodyPr/>
        <a:lstStyle/>
        <a:p>
          <a:endParaRPr lang="en-GB"/>
        </a:p>
      </dgm:t>
    </dgm:pt>
    <dgm:pt modelId="{23DBF5B9-DFE7-43D2-8CFC-A7532D16F9B5}">
      <dgm:prSet phldrT="[Text]" custT="1"/>
      <dgm:spPr/>
      <dgm:t>
        <a:bodyPr/>
        <a:lstStyle/>
        <a:p>
          <a:r>
            <a:rPr lang="en-GB" sz="1400" dirty="0"/>
            <a:t>Entrained bed</a:t>
          </a:r>
        </a:p>
      </dgm:t>
    </dgm:pt>
    <dgm:pt modelId="{31DF833D-EAB2-4A3C-84CD-ABE62F948812}" type="parTrans" cxnId="{8F445821-E37F-49B4-A62B-A9E3E644DF09}">
      <dgm:prSet/>
      <dgm:spPr/>
      <dgm:t>
        <a:bodyPr/>
        <a:lstStyle/>
        <a:p>
          <a:endParaRPr lang="en-GB"/>
        </a:p>
      </dgm:t>
    </dgm:pt>
    <dgm:pt modelId="{6ED3AF6B-C261-4613-9F41-4E0398BF44F7}" type="sibTrans" cxnId="{8F445821-E37F-49B4-A62B-A9E3E644DF09}">
      <dgm:prSet/>
      <dgm:spPr/>
      <dgm:t>
        <a:bodyPr/>
        <a:lstStyle/>
        <a:p>
          <a:endParaRPr lang="en-GB"/>
        </a:p>
      </dgm:t>
    </dgm:pt>
    <dgm:pt modelId="{B672E9A0-97FB-4D34-99A8-96EC8D95353B}">
      <dgm:prSet phldrT="[Text]" custT="1"/>
      <dgm:spPr/>
      <dgm:t>
        <a:bodyPr/>
        <a:lstStyle/>
        <a:p>
          <a:r>
            <a:rPr lang="en-GB" sz="1400" dirty="0"/>
            <a:t>Air separation unit / Steamer</a:t>
          </a:r>
        </a:p>
      </dgm:t>
    </dgm:pt>
    <dgm:pt modelId="{3BE94A85-34C4-41B2-A5E8-14AEE5C51F3C}" type="parTrans" cxnId="{340B5BC7-D67D-42D8-8C51-DEF96D1BC9D2}">
      <dgm:prSet/>
      <dgm:spPr/>
      <dgm:t>
        <a:bodyPr/>
        <a:lstStyle/>
        <a:p>
          <a:endParaRPr lang="en-GB"/>
        </a:p>
      </dgm:t>
    </dgm:pt>
    <dgm:pt modelId="{0CF91ED9-5477-4EC5-B4B9-7CAECB17A783}" type="sibTrans" cxnId="{340B5BC7-D67D-42D8-8C51-DEF96D1BC9D2}">
      <dgm:prSet/>
      <dgm:spPr/>
      <dgm:t>
        <a:bodyPr/>
        <a:lstStyle/>
        <a:p>
          <a:endParaRPr lang="en-GB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EC591C-1725-4199-9F3D-B752F6E02C2E}" type="pres">
      <dgm:prSet presAssocID="{B672E9A0-97FB-4D34-99A8-96EC8D95353B}" presName="vertOne" presStyleCnt="0"/>
      <dgm:spPr/>
    </dgm:pt>
    <dgm:pt modelId="{28293CFE-978B-45F3-84E2-63AA6102B9A2}" type="pres">
      <dgm:prSet presAssocID="{B672E9A0-97FB-4D34-99A8-96EC8D95353B}" presName="txOne" presStyleLbl="node0" presStyleIdx="0" presStyleCnt="1">
        <dgm:presLayoutVars>
          <dgm:chPref val="3"/>
        </dgm:presLayoutVars>
      </dgm:prSet>
      <dgm:spPr/>
    </dgm:pt>
    <dgm:pt modelId="{64AC3A98-658E-48CC-8287-697C5100E491}" type="pres">
      <dgm:prSet presAssocID="{B672E9A0-97FB-4D34-99A8-96EC8D95353B}" presName="parTransOne" presStyleCnt="0"/>
      <dgm:spPr/>
    </dgm:pt>
    <dgm:pt modelId="{A9D05887-FDC2-4E19-ADD4-7AD6FD2DB116}" type="pres">
      <dgm:prSet presAssocID="{B672E9A0-97FB-4D34-99A8-96EC8D95353B}" presName="horzOne" presStyleCnt="0"/>
      <dgm:spPr/>
    </dgm:pt>
    <dgm:pt modelId="{DF31CA14-F900-4B35-B9A7-99722006C789}" type="pres">
      <dgm:prSet presAssocID="{DC4D87F8-6D60-4304-A38C-C6E01E7B731F}" presName="vertTwo" presStyleCnt="0"/>
      <dgm:spPr/>
    </dgm:pt>
    <dgm:pt modelId="{2631299E-FDDF-40AB-B139-980F533DCC16}" type="pres">
      <dgm:prSet presAssocID="{DC4D87F8-6D60-4304-A38C-C6E01E7B731F}" presName="txTwo" presStyleLbl="node2" presStyleIdx="0" presStyleCnt="2">
        <dgm:presLayoutVars>
          <dgm:chPref val="3"/>
        </dgm:presLayoutVars>
      </dgm:prSet>
      <dgm:spPr/>
    </dgm:pt>
    <dgm:pt modelId="{D5991287-6238-45CC-9872-B13E6FF2A2A5}" type="pres">
      <dgm:prSet presAssocID="{DC4D87F8-6D60-4304-A38C-C6E01E7B731F}" presName="horzTwo" presStyleCnt="0"/>
      <dgm:spPr/>
    </dgm:pt>
    <dgm:pt modelId="{ACFEA015-7759-4C0A-BEA6-E832696EA186}" type="pres">
      <dgm:prSet presAssocID="{75C4BB9F-F192-4985-AFEC-864E49723F99}" presName="sibSpaceTwo" presStyleCnt="0"/>
      <dgm:spPr/>
    </dgm:pt>
    <dgm:pt modelId="{C82D5A9F-45A3-442A-B1CB-34D0E0D01BEB}" type="pres">
      <dgm:prSet presAssocID="{23DBF5B9-DFE7-43D2-8CFC-A7532D16F9B5}" presName="vertTwo" presStyleCnt="0"/>
      <dgm:spPr/>
    </dgm:pt>
    <dgm:pt modelId="{676F85AC-1EE5-457E-928E-BFB0749204AE}" type="pres">
      <dgm:prSet presAssocID="{23DBF5B9-DFE7-43D2-8CFC-A7532D16F9B5}" presName="txTwo" presStyleLbl="node2" presStyleIdx="1" presStyleCnt="2">
        <dgm:presLayoutVars>
          <dgm:chPref val="3"/>
        </dgm:presLayoutVars>
      </dgm:prSet>
      <dgm:spPr/>
    </dgm:pt>
    <dgm:pt modelId="{AD28F65F-7CD0-486D-8B85-99A7AB497A37}" type="pres">
      <dgm:prSet presAssocID="{23DBF5B9-DFE7-43D2-8CFC-A7532D16F9B5}" presName="horzTwo" presStyleCnt="0"/>
      <dgm:spPr/>
    </dgm:pt>
  </dgm:ptLst>
  <dgm:cxnLst>
    <dgm:cxn modelId="{CBC89703-4FB6-4DAE-BE50-16CAA074BFC5}" type="presOf" srcId="{DC4D87F8-6D60-4304-A38C-C6E01E7B731F}" destId="{2631299E-FDDF-40AB-B139-980F533DCC16}" srcOrd="0" destOrd="0" presId="urn:microsoft.com/office/officeart/2005/8/layout/hierarchy4"/>
    <dgm:cxn modelId="{5923D209-3808-41A0-9253-7DF0ABFB8E9B}" type="presOf" srcId="{23DBF5B9-DFE7-43D2-8CFC-A7532D16F9B5}" destId="{676F85AC-1EE5-457E-928E-BFB0749204AE}" srcOrd="0" destOrd="0" presId="urn:microsoft.com/office/officeart/2005/8/layout/hierarchy4"/>
    <dgm:cxn modelId="{8F445821-E37F-49B4-A62B-A9E3E644DF09}" srcId="{B672E9A0-97FB-4D34-99A8-96EC8D95353B}" destId="{23DBF5B9-DFE7-43D2-8CFC-A7532D16F9B5}" srcOrd="1" destOrd="0" parTransId="{31DF833D-EAB2-4A3C-84CD-ABE62F948812}" sibTransId="{6ED3AF6B-C261-4613-9F41-4E0398BF44F7}"/>
    <dgm:cxn modelId="{E9E0A694-D49A-4023-A730-EA1BAF9C016A}" srcId="{B672E9A0-97FB-4D34-99A8-96EC8D95353B}" destId="{DC4D87F8-6D60-4304-A38C-C6E01E7B731F}" srcOrd="0" destOrd="0" parTransId="{5181973A-D986-48C9-90DB-0C8480C8FA13}" sibTransId="{75C4BB9F-F192-4985-AFEC-864E49723F99}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340B5BC7-D67D-42D8-8C51-DEF96D1BC9D2}" srcId="{05DFDE08-95FC-4575-9BA1-7D32501640FD}" destId="{B672E9A0-97FB-4D34-99A8-96EC8D95353B}" srcOrd="0" destOrd="0" parTransId="{3BE94A85-34C4-41B2-A5E8-14AEE5C51F3C}" sibTransId="{0CF91ED9-5477-4EC5-B4B9-7CAECB17A783}"/>
    <dgm:cxn modelId="{554917EA-6771-4ECD-8B93-4DA0732A6F36}" type="presOf" srcId="{B672E9A0-97FB-4D34-99A8-96EC8D95353B}" destId="{28293CFE-978B-45F3-84E2-63AA6102B9A2}" srcOrd="0" destOrd="0" presId="urn:microsoft.com/office/officeart/2005/8/layout/hierarchy4"/>
    <dgm:cxn modelId="{7078D9A1-811E-4422-8E44-1C9EF8E17E18}" type="presParOf" srcId="{5060BF89-BE45-419B-AB0D-E0240378DCF4}" destId="{08EC591C-1725-4199-9F3D-B752F6E02C2E}" srcOrd="0" destOrd="0" presId="urn:microsoft.com/office/officeart/2005/8/layout/hierarchy4"/>
    <dgm:cxn modelId="{489B4964-DD2C-4885-86EE-BB627BE8E9CD}" type="presParOf" srcId="{08EC591C-1725-4199-9F3D-B752F6E02C2E}" destId="{28293CFE-978B-45F3-84E2-63AA6102B9A2}" srcOrd="0" destOrd="0" presId="urn:microsoft.com/office/officeart/2005/8/layout/hierarchy4"/>
    <dgm:cxn modelId="{C00C9584-E13A-41FA-B9E9-DFE993B2A402}" type="presParOf" srcId="{08EC591C-1725-4199-9F3D-B752F6E02C2E}" destId="{64AC3A98-658E-48CC-8287-697C5100E491}" srcOrd="1" destOrd="0" presId="urn:microsoft.com/office/officeart/2005/8/layout/hierarchy4"/>
    <dgm:cxn modelId="{B6231415-DBA4-454F-B776-EAF1E9D9FF1B}" type="presParOf" srcId="{08EC591C-1725-4199-9F3D-B752F6E02C2E}" destId="{A9D05887-FDC2-4E19-ADD4-7AD6FD2DB116}" srcOrd="2" destOrd="0" presId="urn:microsoft.com/office/officeart/2005/8/layout/hierarchy4"/>
    <dgm:cxn modelId="{EAE75661-2258-4740-B253-71B0F593F405}" type="presParOf" srcId="{A9D05887-FDC2-4E19-ADD4-7AD6FD2DB116}" destId="{DF31CA14-F900-4B35-B9A7-99722006C789}" srcOrd="0" destOrd="0" presId="urn:microsoft.com/office/officeart/2005/8/layout/hierarchy4"/>
    <dgm:cxn modelId="{58047C8C-9538-45EB-B447-AEA6C2714A89}" type="presParOf" srcId="{DF31CA14-F900-4B35-B9A7-99722006C789}" destId="{2631299E-FDDF-40AB-B139-980F533DCC16}" srcOrd="0" destOrd="0" presId="urn:microsoft.com/office/officeart/2005/8/layout/hierarchy4"/>
    <dgm:cxn modelId="{4CF7A597-8DEE-4ED1-9EF3-8267CA90ED57}" type="presParOf" srcId="{DF31CA14-F900-4B35-B9A7-99722006C789}" destId="{D5991287-6238-45CC-9872-B13E6FF2A2A5}" srcOrd="1" destOrd="0" presId="urn:microsoft.com/office/officeart/2005/8/layout/hierarchy4"/>
    <dgm:cxn modelId="{C76EBB21-3717-44FC-8D28-3B106DF896A9}" type="presParOf" srcId="{A9D05887-FDC2-4E19-ADD4-7AD6FD2DB116}" destId="{ACFEA015-7759-4C0A-BEA6-E832696EA186}" srcOrd="1" destOrd="0" presId="urn:microsoft.com/office/officeart/2005/8/layout/hierarchy4"/>
    <dgm:cxn modelId="{38F2D6B0-FE3F-43D6-9BA6-693726CF5986}" type="presParOf" srcId="{A9D05887-FDC2-4E19-ADD4-7AD6FD2DB116}" destId="{C82D5A9F-45A3-442A-B1CB-34D0E0D01BEB}" srcOrd="2" destOrd="0" presId="urn:microsoft.com/office/officeart/2005/8/layout/hierarchy4"/>
    <dgm:cxn modelId="{C93DA9AD-B551-41F8-AFFC-58533ABDC38E}" type="presParOf" srcId="{C82D5A9F-45A3-442A-B1CB-34D0E0D01BEB}" destId="{676F85AC-1EE5-457E-928E-BFB0749204AE}" srcOrd="0" destOrd="0" presId="urn:microsoft.com/office/officeart/2005/8/layout/hierarchy4"/>
    <dgm:cxn modelId="{F4FA61F1-EB5B-46ED-86B9-CCAE90E9A30A}" type="presParOf" srcId="{C82D5A9F-45A3-442A-B1CB-34D0E0D01BEB}" destId="{AD28F65F-7CD0-486D-8B85-99A7AB497A3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62136E-879D-4829-8E74-92BB44D986B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86B83E-0178-4973-AE38-DF3933B5E531}">
      <dgm:prSet phldrT="[Text]" custT="1"/>
      <dgm:spPr/>
      <dgm:t>
        <a:bodyPr/>
        <a:lstStyle/>
        <a:p>
          <a:pPr algn="ctr"/>
          <a:r>
            <a:rPr lang="en-GB" sz="1400" dirty="0"/>
            <a:t>Fermentation</a:t>
          </a:r>
        </a:p>
      </dgm:t>
    </dgm:pt>
    <dgm:pt modelId="{D77BD3D3-0744-4DA7-AF55-1D3456ECC096}" type="parTrans" cxnId="{31EBBAF3-8A95-4E83-99C1-2EB2F62B709B}">
      <dgm:prSet/>
      <dgm:spPr/>
      <dgm:t>
        <a:bodyPr/>
        <a:lstStyle/>
        <a:p>
          <a:pPr algn="ctr"/>
          <a:endParaRPr lang="en-GB" sz="1600"/>
        </a:p>
      </dgm:t>
    </dgm:pt>
    <dgm:pt modelId="{851EB8E9-1696-4B22-8805-F4F0387F3329}" type="sibTrans" cxnId="{31EBBAF3-8A95-4E83-99C1-2EB2F62B709B}">
      <dgm:prSet/>
      <dgm:spPr/>
      <dgm:t>
        <a:bodyPr/>
        <a:lstStyle/>
        <a:p>
          <a:pPr algn="ctr"/>
          <a:endParaRPr lang="en-GB" sz="1600"/>
        </a:p>
      </dgm:t>
    </dgm:pt>
    <dgm:pt modelId="{D698A8F5-6377-4D1D-B9AC-A37708B76BE9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GB" sz="1400" dirty="0"/>
            <a:t>Ethanol</a:t>
          </a:r>
        </a:p>
      </dgm:t>
    </dgm:pt>
    <dgm:pt modelId="{1AA723F9-04F9-4C01-9F51-3DE31AA4271B}" type="parTrans" cxnId="{8838B832-60EE-4EF1-846A-C5E4B541F325}">
      <dgm:prSet/>
      <dgm:spPr/>
      <dgm:t>
        <a:bodyPr/>
        <a:lstStyle/>
        <a:p>
          <a:pPr algn="ctr"/>
          <a:endParaRPr lang="en-GB" sz="1600"/>
        </a:p>
      </dgm:t>
    </dgm:pt>
    <dgm:pt modelId="{A3D1FA13-C0D9-44E2-91E0-63C44362F643}" type="sibTrans" cxnId="{8838B832-60EE-4EF1-846A-C5E4B541F325}">
      <dgm:prSet/>
      <dgm:spPr/>
      <dgm:t>
        <a:bodyPr/>
        <a:lstStyle/>
        <a:p>
          <a:pPr algn="ctr"/>
          <a:endParaRPr lang="en-GB" sz="1600"/>
        </a:p>
      </dgm:t>
    </dgm:pt>
    <dgm:pt modelId="{060928EF-BC7C-4DF8-B46F-AE998A8BE2C9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en-GB" sz="1400" dirty="0"/>
            <a:t>Lignocellulose</a:t>
          </a:r>
        </a:p>
      </dgm:t>
    </dgm:pt>
    <dgm:pt modelId="{C022FE5D-4E55-4D46-906A-E17ED8ECA0FB}" type="parTrans" cxnId="{3AE85862-A181-4280-95C8-DD8BD54F26FD}">
      <dgm:prSet/>
      <dgm:spPr/>
      <dgm:t>
        <a:bodyPr/>
        <a:lstStyle/>
        <a:p>
          <a:pPr algn="ctr"/>
          <a:endParaRPr lang="en-GB" sz="1600"/>
        </a:p>
      </dgm:t>
    </dgm:pt>
    <dgm:pt modelId="{7CD85555-B6E6-4265-B04C-542BD95A4769}" type="sibTrans" cxnId="{3AE85862-A181-4280-95C8-DD8BD54F26FD}">
      <dgm:prSet/>
      <dgm:spPr/>
      <dgm:t>
        <a:bodyPr/>
        <a:lstStyle/>
        <a:p>
          <a:pPr algn="ctr"/>
          <a:endParaRPr lang="en-GB" sz="1600"/>
        </a:p>
      </dgm:t>
    </dgm:pt>
    <dgm:pt modelId="{6FDE03A1-D98D-452F-9B59-AFD94064B184}">
      <dgm:prSet phldrT="[Text]" custT="1"/>
      <dgm:spPr/>
      <dgm:t>
        <a:bodyPr/>
        <a:lstStyle/>
        <a:p>
          <a:pPr algn="ctr"/>
          <a:r>
            <a:rPr lang="en-GB" sz="1400" dirty="0"/>
            <a:t>Oligomerisation</a:t>
          </a:r>
        </a:p>
      </dgm:t>
    </dgm:pt>
    <dgm:pt modelId="{9BB3A3A2-E125-4844-9512-8DC21F9A0CA4}" type="parTrans" cxnId="{2E5A8F4F-B3E9-4515-8F21-E54DA9FBBBFC}">
      <dgm:prSet/>
      <dgm:spPr/>
      <dgm:t>
        <a:bodyPr/>
        <a:lstStyle/>
        <a:p>
          <a:endParaRPr lang="en-GB" sz="1600"/>
        </a:p>
      </dgm:t>
    </dgm:pt>
    <dgm:pt modelId="{1008AA3E-3201-419C-8DF0-DEFC6F42F34E}" type="sibTrans" cxnId="{2E5A8F4F-B3E9-4515-8F21-E54DA9FBBBFC}">
      <dgm:prSet/>
      <dgm:spPr/>
      <dgm:t>
        <a:bodyPr/>
        <a:lstStyle/>
        <a:p>
          <a:endParaRPr lang="en-GB" sz="1600"/>
        </a:p>
      </dgm:t>
    </dgm:pt>
    <dgm:pt modelId="{DA604717-4D38-49E5-A98A-ABFD40059BD9}">
      <dgm:prSet phldrT="[Text]" custT="1"/>
      <dgm:spPr/>
      <dgm:t>
        <a:bodyPr/>
        <a:lstStyle/>
        <a:p>
          <a:pPr algn="ctr"/>
          <a:r>
            <a:rPr lang="en-GB" sz="1400" dirty="0"/>
            <a:t>Hydrogenation/Fractionation</a:t>
          </a:r>
        </a:p>
      </dgm:t>
    </dgm:pt>
    <dgm:pt modelId="{94C653EB-1567-4D13-B000-3F7CE38DEA31}" type="parTrans" cxnId="{BA22DCB3-CD93-48AF-9969-07F754395480}">
      <dgm:prSet/>
      <dgm:spPr/>
      <dgm:t>
        <a:bodyPr/>
        <a:lstStyle/>
        <a:p>
          <a:endParaRPr lang="en-GB" sz="1600"/>
        </a:p>
      </dgm:t>
    </dgm:pt>
    <dgm:pt modelId="{15FB1F0A-59B4-4D5E-A88B-92D2767CCD26}" type="sibTrans" cxnId="{BA22DCB3-CD93-48AF-9969-07F754395480}">
      <dgm:prSet/>
      <dgm:spPr/>
      <dgm:t>
        <a:bodyPr/>
        <a:lstStyle/>
        <a:p>
          <a:endParaRPr lang="en-GB" sz="1600"/>
        </a:p>
      </dgm:t>
    </dgm:pt>
    <dgm:pt modelId="{CE7DE765-DA0F-4EB2-AEF5-C05B29358B8F}">
      <dgm:prSet phldrT="[Text]" custT="1"/>
      <dgm:spPr>
        <a:solidFill>
          <a:srgbClr val="80197F"/>
        </a:solidFill>
      </dgm:spPr>
      <dgm:t>
        <a:bodyPr/>
        <a:lstStyle/>
        <a:p>
          <a:pPr algn="ctr"/>
          <a:r>
            <a:rPr lang="en-GB" sz="1400" dirty="0"/>
            <a:t>Diesel </a:t>
          </a:r>
        </a:p>
      </dgm:t>
    </dgm:pt>
    <dgm:pt modelId="{74969E73-3035-4152-83D3-FC3DD08B84AB}" type="parTrans" cxnId="{94651B68-6369-4FCA-B060-8C3700880416}">
      <dgm:prSet/>
      <dgm:spPr/>
      <dgm:t>
        <a:bodyPr/>
        <a:lstStyle/>
        <a:p>
          <a:endParaRPr lang="en-GB" sz="1600"/>
        </a:p>
      </dgm:t>
    </dgm:pt>
    <dgm:pt modelId="{4CA80BEB-0771-4548-BADA-3A32A5FA7BD2}" type="sibTrans" cxnId="{94651B68-6369-4FCA-B060-8C3700880416}">
      <dgm:prSet/>
      <dgm:spPr/>
      <dgm:t>
        <a:bodyPr/>
        <a:lstStyle/>
        <a:p>
          <a:endParaRPr lang="en-GB" sz="1600"/>
        </a:p>
      </dgm:t>
    </dgm:pt>
    <dgm:pt modelId="{4901682E-55B0-4777-BB99-70A2F6BD5203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GB" sz="1400" dirty="0"/>
            <a:t>Ren. Naphta</a:t>
          </a:r>
        </a:p>
      </dgm:t>
    </dgm:pt>
    <dgm:pt modelId="{925315A0-92E3-4DA2-A19D-B9A32C846A9C}" type="parTrans" cxnId="{49123C72-BC5D-4B46-81A2-66EC25D4F9C0}">
      <dgm:prSet/>
      <dgm:spPr/>
      <dgm:t>
        <a:bodyPr/>
        <a:lstStyle/>
        <a:p>
          <a:endParaRPr lang="en-GB" sz="1600"/>
        </a:p>
      </dgm:t>
    </dgm:pt>
    <dgm:pt modelId="{60624333-BBE0-4C8D-94A0-AAD6D26C4EED}" type="sibTrans" cxnId="{49123C72-BC5D-4B46-81A2-66EC25D4F9C0}">
      <dgm:prSet/>
      <dgm:spPr/>
      <dgm:t>
        <a:bodyPr/>
        <a:lstStyle/>
        <a:p>
          <a:endParaRPr lang="en-GB" sz="1600"/>
        </a:p>
      </dgm:t>
    </dgm:pt>
    <dgm:pt modelId="{1BE43690-4AFD-4BAD-9123-9349183E81F2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GB" sz="1400" dirty="0"/>
            <a:t>SAF</a:t>
          </a:r>
        </a:p>
      </dgm:t>
    </dgm:pt>
    <dgm:pt modelId="{79C0CCBF-EDE6-4325-8C2E-AC7BD64BE233}" type="parTrans" cxnId="{5F32B0A3-583E-4CDF-9BEC-EECD050A8342}">
      <dgm:prSet/>
      <dgm:spPr/>
      <dgm:t>
        <a:bodyPr/>
        <a:lstStyle/>
        <a:p>
          <a:endParaRPr lang="en-GB" sz="1600"/>
        </a:p>
      </dgm:t>
    </dgm:pt>
    <dgm:pt modelId="{018D8DFB-80ED-4492-8DEC-38FDAE21B9E2}" type="sibTrans" cxnId="{5F32B0A3-583E-4CDF-9BEC-EECD050A8342}">
      <dgm:prSet/>
      <dgm:spPr/>
      <dgm:t>
        <a:bodyPr/>
        <a:lstStyle/>
        <a:p>
          <a:endParaRPr lang="en-GB" sz="1600"/>
        </a:p>
      </dgm:t>
    </dgm:pt>
    <dgm:pt modelId="{80CD2F3D-0B66-4CD3-861F-2488F35F8BBA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en-GB" sz="1400" dirty="0"/>
            <a:t>Dehydration</a:t>
          </a:r>
        </a:p>
      </dgm:t>
    </dgm:pt>
    <dgm:pt modelId="{F7DC1555-AD16-4772-B930-20C8B0BCE502}" type="parTrans" cxnId="{C38DE8DA-7EDC-4ACB-8A9B-45E02F50F131}">
      <dgm:prSet/>
      <dgm:spPr/>
      <dgm:t>
        <a:bodyPr/>
        <a:lstStyle/>
        <a:p>
          <a:endParaRPr lang="en-GB" sz="1600"/>
        </a:p>
      </dgm:t>
    </dgm:pt>
    <dgm:pt modelId="{4D6317DB-68CF-4670-BFF9-92EDABE02F08}" type="sibTrans" cxnId="{C38DE8DA-7EDC-4ACB-8A9B-45E02F50F131}">
      <dgm:prSet/>
      <dgm:spPr/>
      <dgm:t>
        <a:bodyPr/>
        <a:lstStyle/>
        <a:p>
          <a:endParaRPr lang="en-GB" sz="1600"/>
        </a:p>
      </dgm:t>
    </dgm:pt>
    <dgm:pt modelId="{C82C9EDE-0F92-4ACA-B035-9605D7ADD6D1}" type="pres">
      <dgm:prSet presAssocID="{9962136E-879D-4829-8E74-92BB44D986B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5D6A39-249C-4A79-AB23-76A97A491873}" type="pres">
      <dgm:prSet presAssocID="{060928EF-BC7C-4DF8-B46F-AE998A8BE2C9}" presName="vertOne" presStyleCnt="0"/>
      <dgm:spPr/>
    </dgm:pt>
    <dgm:pt modelId="{4DA09F65-E648-4B96-8805-43186252D86C}" type="pres">
      <dgm:prSet presAssocID="{060928EF-BC7C-4DF8-B46F-AE998A8BE2C9}" presName="txOne" presStyleLbl="node0" presStyleIdx="0" presStyleCnt="1" custLinFactNeighborX="14529" custLinFactNeighborY="-4431">
        <dgm:presLayoutVars>
          <dgm:chPref val="3"/>
        </dgm:presLayoutVars>
      </dgm:prSet>
      <dgm:spPr/>
    </dgm:pt>
    <dgm:pt modelId="{E6D04857-B8C8-44FD-A241-47A2E1FC85CD}" type="pres">
      <dgm:prSet presAssocID="{060928EF-BC7C-4DF8-B46F-AE998A8BE2C9}" presName="parTransOne" presStyleCnt="0"/>
      <dgm:spPr/>
    </dgm:pt>
    <dgm:pt modelId="{586A5060-998C-4F99-8DA8-4B3753BE3198}" type="pres">
      <dgm:prSet presAssocID="{060928EF-BC7C-4DF8-B46F-AE998A8BE2C9}" presName="horzOne" presStyleCnt="0"/>
      <dgm:spPr/>
    </dgm:pt>
    <dgm:pt modelId="{BE57F6B2-7CBF-4911-92A5-E83E0932A9D5}" type="pres">
      <dgm:prSet presAssocID="{2A86B83E-0178-4973-AE38-DF3933B5E531}" presName="vertTwo" presStyleCnt="0"/>
      <dgm:spPr/>
    </dgm:pt>
    <dgm:pt modelId="{43A4767E-0786-4928-B2D7-F92F426416B5}" type="pres">
      <dgm:prSet presAssocID="{2A86B83E-0178-4973-AE38-DF3933B5E531}" presName="txTwo" presStyleLbl="node2" presStyleIdx="0" presStyleCnt="1" custLinFactNeighborX="619">
        <dgm:presLayoutVars>
          <dgm:chPref val="3"/>
        </dgm:presLayoutVars>
      </dgm:prSet>
      <dgm:spPr/>
    </dgm:pt>
    <dgm:pt modelId="{C736E754-5985-4DC1-A451-0047DCCC8D5A}" type="pres">
      <dgm:prSet presAssocID="{2A86B83E-0178-4973-AE38-DF3933B5E531}" presName="parTransTwo" presStyleCnt="0"/>
      <dgm:spPr/>
    </dgm:pt>
    <dgm:pt modelId="{727ABCCF-9A25-4930-BDBF-437788EDB391}" type="pres">
      <dgm:prSet presAssocID="{2A86B83E-0178-4973-AE38-DF3933B5E531}" presName="horzTwo" presStyleCnt="0"/>
      <dgm:spPr/>
    </dgm:pt>
    <dgm:pt modelId="{7C77577E-B731-434A-A9BB-D56669648487}" type="pres">
      <dgm:prSet presAssocID="{D698A8F5-6377-4D1D-B9AC-A37708B76BE9}" presName="vertThree" presStyleCnt="0"/>
      <dgm:spPr/>
    </dgm:pt>
    <dgm:pt modelId="{4CE3CD55-7CE9-49EA-BA5F-B79CDC73BA3B}" type="pres">
      <dgm:prSet presAssocID="{D698A8F5-6377-4D1D-B9AC-A37708B76BE9}" presName="txThree" presStyleLbl="node3" presStyleIdx="0" presStyleCnt="1">
        <dgm:presLayoutVars>
          <dgm:chPref val="3"/>
        </dgm:presLayoutVars>
      </dgm:prSet>
      <dgm:spPr/>
    </dgm:pt>
    <dgm:pt modelId="{7523A7FF-A2F0-43E4-9A07-8035F6CF89D2}" type="pres">
      <dgm:prSet presAssocID="{D698A8F5-6377-4D1D-B9AC-A37708B76BE9}" presName="parTransThree" presStyleCnt="0"/>
      <dgm:spPr/>
    </dgm:pt>
    <dgm:pt modelId="{E7C4BFAD-CDBE-44CC-BDF7-F18B8EFF9083}" type="pres">
      <dgm:prSet presAssocID="{D698A8F5-6377-4D1D-B9AC-A37708B76BE9}" presName="horzThree" presStyleCnt="0"/>
      <dgm:spPr/>
    </dgm:pt>
    <dgm:pt modelId="{FCFA0FE4-97C8-4769-8231-FB21BD92691D}" type="pres">
      <dgm:prSet presAssocID="{80CD2F3D-0B66-4CD3-861F-2488F35F8BBA}" presName="vertFour" presStyleCnt="0">
        <dgm:presLayoutVars>
          <dgm:chPref val="3"/>
        </dgm:presLayoutVars>
      </dgm:prSet>
      <dgm:spPr/>
    </dgm:pt>
    <dgm:pt modelId="{0101EB74-40A0-420C-B560-0C09AD412DEB}" type="pres">
      <dgm:prSet presAssocID="{80CD2F3D-0B66-4CD3-861F-2488F35F8BBA}" presName="txFour" presStyleLbl="node4" presStyleIdx="0" presStyleCnt="6">
        <dgm:presLayoutVars>
          <dgm:chPref val="3"/>
        </dgm:presLayoutVars>
      </dgm:prSet>
      <dgm:spPr/>
    </dgm:pt>
    <dgm:pt modelId="{F6EBD2AD-795B-4F74-BA77-A09C2D82B7B5}" type="pres">
      <dgm:prSet presAssocID="{80CD2F3D-0B66-4CD3-861F-2488F35F8BBA}" presName="parTransFour" presStyleCnt="0"/>
      <dgm:spPr/>
    </dgm:pt>
    <dgm:pt modelId="{B96F39E7-4164-4040-A9DE-31ED560EF894}" type="pres">
      <dgm:prSet presAssocID="{80CD2F3D-0B66-4CD3-861F-2488F35F8BBA}" presName="horzFour" presStyleCnt="0"/>
      <dgm:spPr/>
    </dgm:pt>
    <dgm:pt modelId="{1FBF3DED-D66C-49C6-A2C1-6B776E676D5F}" type="pres">
      <dgm:prSet presAssocID="{6FDE03A1-D98D-452F-9B59-AFD94064B184}" presName="vertFour" presStyleCnt="0">
        <dgm:presLayoutVars>
          <dgm:chPref val="3"/>
        </dgm:presLayoutVars>
      </dgm:prSet>
      <dgm:spPr/>
    </dgm:pt>
    <dgm:pt modelId="{DED30EA8-480D-4031-A163-51E9E8727B8F}" type="pres">
      <dgm:prSet presAssocID="{6FDE03A1-D98D-452F-9B59-AFD94064B184}" presName="txFour" presStyleLbl="node4" presStyleIdx="1" presStyleCnt="6">
        <dgm:presLayoutVars>
          <dgm:chPref val="3"/>
        </dgm:presLayoutVars>
      </dgm:prSet>
      <dgm:spPr/>
    </dgm:pt>
    <dgm:pt modelId="{4E822F74-53C8-4A6A-B735-B6659CF06E97}" type="pres">
      <dgm:prSet presAssocID="{6FDE03A1-D98D-452F-9B59-AFD94064B184}" presName="parTransFour" presStyleCnt="0"/>
      <dgm:spPr/>
    </dgm:pt>
    <dgm:pt modelId="{43931FB5-2253-4D72-8F17-89CD3AB7EDF1}" type="pres">
      <dgm:prSet presAssocID="{6FDE03A1-D98D-452F-9B59-AFD94064B184}" presName="horzFour" presStyleCnt="0"/>
      <dgm:spPr/>
    </dgm:pt>
    <dgm:pt modelId="{7A464242-4DE1-4952-9286-95186005162B}" type="pres">
      <dgm:prSet presAssocID="{DA604717-4D38-49E5-A98A-ABFD40059BD9}" presName="vertFour" presStyleCnt="0">
        <dgm:presLayoutVars>
          <dgm:chPref val="3"/>
        </dgm:presLayoutVars>
      </dgm:prSet>
      <dgm:spPr/>
    </dgm:pt>
    <dgm:pt modelId="{066B337C-4993-4C1B-A969-096E0C276411}" type="pres">
      <dgm:prSet presAssocID="{DA604717-4D38-49E5-A98A-ABFD40059BD9}" presName="txFour" presStyleLbl="node4" presStyleIdx="2" presStyleCnt="6">
        <dgm:presLayoutVars>
          <dgm:chPref val="3"/>
        </dgm:presLayoutVars>
      </dgm:prSet>
      <dgm:spPr/>
    </dgm:pt>
    <dgm:pt modelId="{F5242201-B3D6-403A-A94F-787B0F687B3A}" type="pres">
      <dgm:prSet presAssocID="{DA604717-4D38-49E5-A98A-ABFD40059BD9}" presName="parTransFour" presStyleCnt="0"/>
      <dgm:spPr/>
    </dgm:pt>
    <dgm:pt modelId="{E3A55E28-05B6-4CFD-B6E1-184A64B2D254}" type="pres">
      <dgm:prSet presAssocID="{DA604717-4D38-49E5-A98A-ABFD40059BD9}" presName="horzFour" presStyleCnt="0"/>
      <dgm:spPr/>
    </dgm:pt>
    <dgm:pt modelId="{9D020815-8E17-41AF-BC42-27B43BBEE661}" type="pres">
      <dgm:prSet presAssocID="{CE7DE765-DA0F-4EB2-AEF5-C05B29358B8F}" presName="vertFour" presStyleCnt="0">
        <dgm:presLayoutVars>
          <dgm:chPref val="3"/>
        </dgm:presLayoutVars>
      </dgm:prSet>
      <dgm:spPr/>
    </dgm:pt>
    <dgm:pt modelId="{95BA0C41-2D75-4919-853E-8503EBD1EAFB}" type="pres">
      <dgm:prSet presAssocID="{CE7DE765-DA0F-4EB2-AEF5-C05B29358B8F}" presName="txFour" presStyleLbl="node4" presStyleIdx="3" presStyleCnt="6">
        <dgm:presLayoutVars>
          <dgm:chPref val="3"/>
        </dgm:presLayoutVars>
      </dgm:prSet>
      <dgm:spPr/>
    </dgm:pt>
    <dgm:pt modelId="{85E19B6E-08B5-459C-BF35-B4B495A271FA}" type="pres">
      <dgm:prSet presAssocID="{CE7DE765-DA0F-4EB2-AEF5-C05B29358B8F}" presName="horzFour" presStyleCnt="0"/>
      <dgm:spPr/>
    </dgm:pt>
    <dgm:pt modelId="{B86FE608-04EE-4205-A364-BC99841B9D09}" type="pres">
      <dgm:prSet presAssocID="{4CA80BEB-0771-4548-BADA-3A32A5FA7BD2}" presName="sibSpaceFour" presStyleCnt="0"/>
      <dgm:spPr/>
    </dgm:pt>
    <dgm:pt modelId="{2690FDB5-6FE9-4E50-8322-AFCA0DDF21F1}" type="pres">
      <dgm:prSet presAssocID="{4901682E-55B0-4777-BB99-70A2F6BD5203}" presName="vertFour" presStyleCnt="0">
        <dgm:presLayoutVars>
          <dgm:chPref val="3"/>
        </dgm:presLayoutVars>
      </dgm:prSet>
      <dgm:spPr/>
    </dgm:pt>
    <dgm:pt modelId="{930E195C-B604-4BD8-A6AF-66E33B483968}" type="pres">
      <dgm:prSet presAssocID="{4901682E-55B0-4777-BB99-70A2F6BD5203}" presName="txFour" presStyleLbl="node4" presStyleIdx="4" presStyleCnt="6">
        <dgm:presLayoutVars>
          <dgm:chPref val="3"/>
        </dgm:presLayoutVars>
      </dgm:prSet>
      <dgm:spPr/>
    </dgm:pt>
    <dgm:pt modelId="{229D53D5-8803-42D5-9C93-8C8DB8541E36}" type="pres">
      <dgm:prSet presAssocID="{4901682E-55B0-4777-BB99-70A2F6BD5203}" presName="horzFour" presStyleCnt="0"/>
      <dgm:spPr/>
    </dgm:pt>
    <dgm:pt modelId="{A1E3984F-A0B3-434D-B3D5-FEF763766ED9}" type="pres">
      <dgm:prSet presAssocID="{60624333-BBE0-4C8D-94A0-AAD6D26C4EED}" presName="sibSpaceFour" presStyleCnt="0"/>
      <dgm:spPr/>
    </dgm:pt>
    <dgm:pt modelId="{3510FFA7-1F79-4FE1-BCA8-79AD6ED34AF4}" type="pres">
      <dgm:prSet presAssocID="{1BE43690-4AFD-4BAD-9123-9349183E81F2}" presName="vertFour" presStyleCnt="0">
        <dgm:presLayoutVars>
          <dgm:chPref val="3"/>
        </dgm:presLayoutVars>
      </dgm:prSet>
      <dgm:spPr/>
    </dgm:pt>
    <dgm:pt modelId="{625EB046-E890-4BE0-A32C-DACA6FF8B665}" type="pres">
      <dgm:prSet presAssocID="{1BE43690-4AFD-4BAD-9123-9349183E81F2}" presName="txFour" presStyleLbl="node4" presStyleIdx="5" presStyleCnt="6">
        <dgm:presLayoutVars>
          <dgm:chPref val="3"/>
        </dgm:presLayoutVars>
      </dgm:prSet>
      <dgm:spPr/>
    </dgm:pt>
    <dgm:pt modelId="{4896902F-AD56-4803-AD28-FB61B62B32A6}" type="pres">
      <dgm:prSet presAssocID="{1BE43690-4AFD-4BAD-9123-9349183E81F2}" presName="horzFour" presStyleCnt="0"/>
      <dgm:spPr/>
    </dgm:pt>
  </dgm:ptLst>
  <dgm:cxnLst>
    <dgm:cxn modelId="{9FC86D1E-27D0-46C3-8BDB-FC0B36F1F89C}" type="presOf" srcId="{1BE43690-4AFD-4BAD-9123-9349183E81F2}" destId="{625EB046-E890-4BE0-A32C-DACA6FF8B665}" srcOrd="0" destOrd="0" presId="urn:microsoft.com/office/officeart/2005/8/layout/hierarchy4"/>
    <dgm:cxn modelId="{C1AC9928-25B3-4171-B6A4-1917F880263C}" type="presOf" srcId="{060928EF-BC7C-4DF8-B46F-AE998A8BE2C9}" destId="{4DA09F65-E648-4B96-8805-43186252D86C}" srcOrd="0" destOrd="0" presId="urn:microsoft.com/office/officeart/2005/8/layout/hierarchy4"/>
    <dgm:cxn modelId="{D4426C31-DF30-4739-B4F9-F1FA726A41C7}" type="presOf" srcId="{D698A8F5-6377-4D1D-B9AC-A37708B76BE9}" destId="{4CE3CD55-7CE9-49EA-BA5F-B79CDC73BA3B}" srcOrd="0" destOrd="0" presId="urn:microsoft.com/office/officeart/2005/8/layout/hierarchy4"/>
    <dgm:cxn modelId="{8838B832-60EE-4EF1-846A-C5E4B541F325}" srcId="{2A86B83E-0178-4973-AE38-DF3933B5E531}" destId="{D698A8F5-6377-4D1D-B9AC-A37708B76BE9}" srcOrd="0" destOrd="0" parTransId="{1AA723F9-04F9-4C01-9F51-3DE31AA4271B}" sibTransId="{A3D1FA13-C0D9-44E2-91E0-63C44362F643}"/>
    <dgm:cxn modelId="{3AE85862-A181-4280-95C8-DD8BD54F26FD}" srcId="{9962136E-879D-4829-8E74-92BB44D986B8}" destId="{060928EF-BC7C-4DF8-B46F-AE998A8BE2C9}" srcOrd="0" destOrd="0" parTransId="{C022FE5D-4E55-4D46-906A-E17ED8ECA0FB}" sibTransId="{7CD85555-B6E6-4265-B04C-542BD95A4769}"/>
    <dgm:cxn modelId="{94651B68-6369-4FCA-B060-8C3700880416}" srcId="{DA604717-4D38-49E5-A98A-ABFD40059BD9}" destId="{CE7DE765-DA0F-4EB2-AEF5-C05B29358B8F}" srcOrd="0" destOrd="0" parTransId="{74969E73-3035-4152-83D3-FC3DD08B84AB}" sibTransId="{4CA80BEB-0771-4548-BADA-3A32A5FA7BD2}"/>
    <dgm:cxn modelId="{5142AE6A-6581-436B-A291-A909ADAFFCCA}" type="presOf" srcId="{2A86B83E-0178-4973-AE38-DF3933B5E531}" destId="{43A4767E-0786-4928-B2D7-F92F426416B5}" srcOrd="0" destOrd="0" presId="urn:microsoft.com/office/officeart/2005/8/layout/hierarchy4"/>
    <dgm:cxn modelId="{F1D9974D-C0AD-42D8-82E0-C7B8F8065BBC}" type="presOf" srcId="{DA604717-4D38-49E5-A98A-ABFD40059BD9}" destId="{066B337C-4993-4C1B-A969-096E0C276411}" srcOrd="0" destOrd="0" presId="urn:microsoft.com/office/officeart/2005/8/layout/hierarchy4"/>
    <dgm:cxn modelId="{2E5A8F4F-B3E9-4515-8F21-E54DA9FBBBFC}" srcId="{80CD2F3D-0B66-4CD3-861F-2488F35F8BBA}" destId="{6FDE03A1-D98D-452F-9B59-AFD94064B184}" srcOrd="0" destOrd="0" parTransId="{9BB3A3A2-E125-4844-9512-8DC21F9A0CA4}" sibTransId="{1008AA3E-3201-419C-8DF0-DEFC6F42F34E}"/>
    <dgm:cxn modelId="{49123C72-BC5D-4B46-81A2-66EC25D4F9C0}" srcId="{DA604717-4D38-49E5-A98A-ABFD40059BD9}" destId="{4901682E-55B0-4777-BB99-70A2F6BD5203}" srcOrd="1" destOrd="0" parTransId="{925315A0-92E3-4DA2-A19D-B9A32C846A9C}" sibTransId="{60624333-BBE0-4C8D-94A0-AAD6D26C4EED}"/>
    <dgm:cxn modelId="{B2B48A7D-9C76-457E-BB5C-386D78B214C6}" type="presOf" srcId="{80CD2F3D-0B66-4CD3-861F-2488F35F8BBA}" destId="{0101EB74-40A0-420C-B560-0C09AD412DEB}" srcOrd="0" destOrd="0" presId="urn:microsoft.com/office/officeart/2005/8/layout/hierarchy4"/>
    <dgm:cxn modelId="{0F9C0398-DEFF-4F4A-9D9B-348829206B70}" type="presOf" srcId="{9962136E-879D-4829-8E74-92BB44D986B8}" destId="{C82C9EDE-0F92-4ACA-B035-9605D7ADD6D1}" srcOrd="0" destOrd="0" presId="urn:microsoft.com/office/officeart/2005/8/layout/hierarchy4"/>
    <dgm:cxn modelId="{A056219E-081A-469C-9FCA-5CCDED53730F}" type="presOf" srcId="{CE7DE765-DA0F-4EB2-AEF5-C05B29358B8F}" destId="{95BA0C41-2D75-4919-853E-8503EBD1EAFB}" srcOrd="0" destOrd="0" presId="urn:microsoft.com/office/officeart/2005/8/layout/hierarchy4"/>
    <dgm:cxn modelId="{5F32B0A3-583E-4CDF-9BEC-EECD050A8342}" srcId="{DA604717-4D38-49E5-A98A-ABFD40059BD9}" destId="{1BE43690-4AFD-4BAD-9123-9349183E81F2}" srcOrd="2" destOrd="0" parTransId="{79C0CCBF-EDE6-4325-8C2E-AC7BD64BE233}" sibTransId="{018D8DFB-80ED-4492-8DEC-38FDAE21B9E2}"/>
    <dgm:cxn modelId="{BA22DCB3-CD93-48AF-9969-07F754395480}" srcId="{6FDE03A1-D98D-452F-9B59-AFD94064B184}" destId="{DA604717-4D38-49E5-A98A-ABFD40059BD9}" srcOrd="0" destOrd="0" parTransId="{94C653EB-1567-4D13-B000-3F7CE38DEA31}" sibTransId="{15FB1F0A-59B4-4D5E-A88B-92D2767CCD26}"/>
    <dgm:cxn modelId="{C38DE8DA-7EDC-4ACB-8A9B-45E02F50F131}" srcId="{D698A8F5-6377-4D1D-B9AC-A37708B76BE9}" destId="{80CD2F3D-0B66-4CD3-861F-2488F35F8BBA}" srcOrd="0" destOrd="0" parTransId="{F7DC1555-AD16-4772-B930-20C8B0BCE502}" sibTransId="{4D6317DB-68CF-4670-BFF9-92EDABE02F08}"/>
    <dgm:cxn modelId="{B03BB8DF-1E4C-4779-98DD-36AC419AF0CF}" type="presOf" srcId="{4901682E-55B0-4777-BB99-70A2F6BD5203}" destId="{930E195C-B604-4BD8-A6AF-66E33B483968}" srcOrd="0" destOrd="0" presId="urn:microsoft.com/office/officeart/2005/8/layout/hierarchy4"/>
    <dgm:cxn modelId="{6FE6D5E8-3A9F-4D8D-B544-3825F72F9611}" type="presOf" srcId="{6FDE03A1-D98D-452F-9B59-AFD94064B184}" destId="{DED30EA8-480D-4031-A163-51E9E8727B8F}" srcOrd="0" destOrd="0" presId="urn:microsoft.com/office/officeart/2005/8/layout/hierarchy4"/>
    <dgm:cxn modelId="{31EBBAF3-8A95-4E83-99C1-2EB2F62B709B}" srcId="{060928EF-BC7C-4DF8-B46F-AE998A8BE2C9}" destId="{2A86B83E-0178-4973-AE38-DF3933B5E531}" srcOrd="0" destOrd="0" parTransId="{D77BD3D3-0744-4DA7-AF55-1D3456ECC096}" sibTransId="{851EB8E9-1696-4B22-8805-F4F0387F3329}"/>
    <dgm:cxn modelId="{F9C1E1A2-C5F7-4E49-AE21-0029BA9A50F4}" type="presParOf" srcId="{C82C9EDE-0F92-4ACA-B035-9605D7ADD6D1}" destId="{EB5D6A39-249C-4A79-AB23-76A97A491873}" srcOrd="0" destOrd="0" presId="urn:microsoft.com/office/officeart/2005/8/layout/hierarchy4"/>
    <dgm:cxn modelId="{096DC807-9F0B-4405-B4EA-5BE47C726960}" type="presParOf" srcId="{EB5D6A39-249C-4A79-AB23-76A97A491873}" destId="{4DA09F65-E648-4B96-8805-43186252D86C}" srcOrd="0" destOrd="0" presId="urn:microsoft.com/office/officeart/2005/8/layout/hierarchy4"/>
    <dgm:cxn modelId="{BBA99C31-89C8-46BA-A0D5-F67E30B97799}" type="presParOf" srcId="{EB5D6A39-249C-4A79-AB23-76A97A491873}" destId="{E6D04857-B8C8-44FD-A241-47A2E1FC85CD}" srcOrd="1" destOrd="0" presId="urn:microsoft.com/office/officeart/2005/8/layout/hierarchy4"/>
    <dgm:cxn modelId="{3B79120D-0058-4384-90FB-1B930B96980C}" type="presParOf" srcId="{EB5D6A39-249C-4A79-AB23-76A97A491873}" destId="{586A5060-998C-4F99-8DA8-4B3753BE3198}" srcOrd="2" destOrd="0" presId="urn:microsoft.com/office/officeart/2005/8/layout/hierarchy4"/>
    <dgm:cxn modelId="{D8FC570E-AE2F-4448-A865-B18B045DCA29}" type="presParOf" srcId="{586A5060-998C-4F99-8DA8-4B3753BE3198}" destId="{BE57F6B2-7CBF-4911-92A5-E83E0932A9D5}" srcOrd="0" destOrd="0" presId="urn:microsoft.com/office/officeart/2005/8/layout/hierarchy4"/>
    <dgm:cxn modelId="{53C3F46F-E9EB-4DC9-BED5-ECBB8AF896C1}" type="presParOf" srcId="{BE57F6B2-7CBF-4911-92A5-E83E0932A9D5}" destId="{43A4767E-0786-4928-B2D7-F92F426416B5}" srcOrd="0" destOrd="0" presId="urn:microsoft.com/office/officeart/2005/8/layout/hierarchy4"/>
    <dgm:cxn modelId="{AC1BEA82-3D39-4FE2-8456-50263F29E7F8}" type="presParOf" srcId="{BE57F6B2-7CBF-4911-92A5-E83E0932A9D5}" destId="{C736E754-5985-4DC1-A451-0047DCCC8D5A}" srcOrd="1" destOrd="0" presId="urn:microsoft.com/office/officeart/2005/8/layout/hierarchy4"/>
    <dgm:cxn modelId="{C7AEE403-5D8E-4144-9985-21DF36E08565}" type="presParOf" srcId="{BE57F6B2-7CBF-4911-92A5-E83E0932A9D5}" destId="{727ABCCF-9A25-4930-BDBF-437788EDB391}" srcOrd="2" destOrd="0" presId="urn:microsoft.com/office/officeart/2005/8/layout/hierarchy4"/>
    <dgm:cxn modelId="{0B4B9BE3-C6A8-45E9-8500-FB80F62350A8}" type="presParOf" srcId="{727ABCCF-9A25-4930-BDBF-437788EDB391}" destId="{7C77577E-B731-434A-A9BB-D56669648487}" srcOrd="0" destOrd="0" presId="urn:microsoft.com/office/officeart/2005/8/layout/hierarchy4"/>
    <dgm:cxn modelId="{D2DEAE2D-7FD2-4E04-A69F-6B69A9020C2C}" type="presParOf" srcId="{7C77577E-B731-434A-A9BB-D56669648487}" destId="{4CE3CD55-7CE9-49EA-BA5F-B79CDC73BA3B}" srcOrd="0" destOrd="0" presId="urn:microsoft.com/office/officeart/2005/8/layout/hierarchy4"/>
    <dgm:cxn modelId="{33F25419-BBF9-4EB8-9B12-1E741854AB40}" type="presParOf" srcId="{7C77577E-B731-434A-A9BB-D56669648487}" destId="{7523A7FF-A2F0-43E4-9A07-8035F6CF89D2}" srcOrd="1" destOrd="0" presId="urn:microsoft.com/office/officeart/2005/8/layout/hierarchy4"/>
    <dgm:cxn modelId="{71F6E3DE-E91B-439A-80DD-541C7A4C579A}" type="presParOf" srcId="{7C77577E-B731-434A-A9BB-D56669648487}" destId="{E7C4BFAD-CDBE-44CC-BDF7-F18B8EFF9083}" srcOrd="2" destOrd="0" presId="urn:microsoft.com/office/officeart/2005/8/layout/hierarchy4"/>
    <dgm:cxn modelId="{A5CB84C9-12B6-454D-B59F-11F515229F7E}" type="presParOf" srcId="{E7C4BFAD-CDBE-44CC-BDF7-F18B8EFF9083}" destId="{FCFA0FE4-97C8-4769-8231-FB21BD92691D}" srcOrd="0" destOrd="0" presId="urn:microsoft.com/office/officeart/2005/8/layout/hierarchy4"/>
    <dgm:cxn modelId="{E5B2317A-6D70-4940-9930-C25595AAA86F}" type="presParOf" srcId="{FCFA0FE4-97C8-4769-8231-FB21BD92691D}" destId="{0101EB74-40A0-420C-B560-0C09AD412DEB}" srcOrd="0" destOrd="0" presId="urn:microsoft.com/office/officeart/2005/8/layout/hierarchy4"/>
    <dgm:cxn modelId="{B3205D9F-D6B6-4DEF-B8B4-60FE57E2F2D4}" type="presParOf" srcId="{FCFA0FE4-97C8-4769-8231-FB21BD92691D}" destId="{F6EBD2AD-795B-4F74-BA77-A09C2D82B7B5}" srcOrd="1" destOrd="0" presId="urn:microsoft.com/office/officeart/2005/8/layout/hierarchy4"/>
    <dgm:cxn modelId="{B7E2545C-EEFA-4FC3-83D0-97E0FB0FEFCF}" type="presParOf" srcId="{FCFA0FE4-97C8-4769-8231-FB21BD92691D}" destId="{B96F39E7-4164-4040-A9DE-31ED560EF894}" srcOrd="2" destOrd="0" presId="urn:microsoft.com/office/officeart/2005/8/layout/hierarchy4"/>
    <dgm:cxn modelId="{9FE935C7-EC04-4FA6-9D08-756B8EDBF73A}" type="presParOf" srcId="{B96F39E7-4164-4040-A9DE-31ED560EF894}" destId="{1FBF3DED-D66C-49C6-A2C1-6B776E676D5F}" srcOrd="0" destOrd="0" presId="urn:microsoft.com/office/officeart/2005/8/layout/hierarchy4"/>
    <dgm:cxn modelId="{5962C42C-251F-443A-B8C6-A5FB2A4EDEB7}" type="presParOf" srcId="{1FBF3DED-D66C-49C6-A2C1-6B776E676D5F}" destId="{DED30EA8-480D-4031-A163-51E9E8727B8F}" srcOrd="0" destOrd="0" presId="urn:microsoft.com/office/officeart/2005/8/layout/hierarchy4"/>
    <dgm:cxn modelId="{1EF1133C-3524-4355-8B42-3095D1693F11}" type="presParOf" srcId="{1FBF3DED-D66C-49C6-A2C1-6B776E676D5F}" destId="{4E822F74-53C8-4A6A-B735-B6659CF06E97}" srcOrd="1" destOrd="0" presId="urn:microsoft.com/office/officeart/2005/8/layout/hierarchy4"/>
    <dgm:cxn modelId="{411D2C75-9180-489B-8C7D-389783FF2D57}" type="presParOf" srcId="{1FBF3DED-D66C-49C6-A2C1-6B776E676D5F}" destId="{43931FB5-2253-4D72-8F17-89CD3AB7EDF1}" srcOrd="2" destOrd="0" presId="urn:microsoft.com/office/officeart/2005/8/layout/hierarchy4"/>
    <dgm:cxn modelId="{4D5D6DF7-F1EC-4FC4-9850-6D8F4D9AEC5C}" type="presParOf" srcId="{43931FB5-2253-4D72-8F17-89CD3AB7EDF1}" destId="{7A464242-4DE1-4952-9286-95186005162B}" srcOrd="0" destOrd="0" presId="urn:microsoft.com/office/officeart/2005/8/layout/hierarchy4"/>
    <dgm:cxn modelId="{6FFDCB54-D5B1-4700-A4AB-66511A888A19}" type="presParOf" srcId="{7A464242-4DE1-4952-9286-95186005162B}" destId="{066B337C-4993-4C1B-A969-096E0C276411}" srcOrd="0" destOrd="0" presId="urn:microsoft.com/office/officeart/2005/8/layout/hierarchy4"/>
    <dgm:cxn modelId="{CBD99143-A3FE-4486-AC4D-66ECC8EC3B33}" type="presParOf" srcId="{7A464242-4DE1-4952-9286-95186005162B}" destId="{F5242201-B3D6-403A-A94F-787B0F687B3A}" srcOrd="1" destOrd="0" presId="urn:microsoft.com/office/officeart/2005/8/layout/hierarchy4"/>
    <dgm:cxn modelId="{A122ABAD-426A-4864-B3A8-D0553F199F23}" type="presParOf" srcId="{7A464242-4DE1-4952-9286-95186005162B}" destId="{E3A55E28-05B6-4CFD-B6E1-184A64B2D254}" srcOrd="2" destOrd="0" presId="urn:microsoft.com/office/officeart/2005/8/layout/hierarchy4"/>
    <dgm:cxn modelId="{E0081D3A-69F7-48B3-A384-AFE5ECAAF53E}" type="presParOf" srcId="{E3A55E28-05B6-4CFD-B6E1-184A64B2D254}" destId="{9D020815-8E17-41AF-BC42-27B43BBEE661}" srcOrd="0" destOrd="0" presId="urn:microsoft.com/office/officeart/2005/8/layout/hierarchy4"/>
    <dgm:cxn modelId="{EA3025EA-FDF6-4062-9F20-250B01499510}" type="presParOf" srcId="{9D020815-8E17-41AF-BC42-27B43BBEE661}" destId="{95BA0C41-2D75-4919-853E-8503EBD1EAFB}" srcOrd="0" destOrd="0" presId="urn:microsoft.com/office/officeart/2005/8/layout/hierarchy4"/>
    <dgm:cxn modelId="{7B51F9B2-CE0C-4716-9CDF-831B2E7C0AF7}" type="presParOf" srcId="{9D020815-8E17-41AF-BC42-27B43BBEE661}" destId="{85E19B6E-08B5-459C-BF35-B4B495A271FA}" srcOrd="1" destOrd="0" presId="urn:microsoft.com/office/officeart/2005/8/layout/hierarchy4"/>
    <dgm:cxn modelId="{98A6C100-5928-4710-886F-666E0C5273E8}" type="presParOf" srcId="{E3A55E28-05B6-4CFD-B6E1-184A64B2D254}" destId="{B86FE608-04EE-4205-A364-BC99841B9D09}" srcOrd="1" destOrd="0" presId="urn:microsoft.com/office/officeart/2005/8/layout/hierarchy4"/>
    <dgm:cxn modelId="{A5CF9AE1-3AD5-420E-A90F-B079A82B9944}" type="presParOf" srcId="{E3A55E28-05B6-4CFD-B6E1-184A64B2D254}" destId="{2690FDB5-6FE9-4E50-8322-AFCA0DDF21F1}" srcOrd="2" destOrd="0" presId="urn:microsoft.com/office/officeart/2005/8/layout/hierarchy4"/>
    <dgm:cxn modelId="{8A891558-21BD-4C93-9EDC-E582D4C5E25B}" type="presParOf" srcId="{2690FDB5-6FE9-4E50-8322-AFCA0DDF21F1}" destId="{930E195C-B604-4BD8-A6AF-66E33B483968}" srcOrd="0" destOrd="0" presId="urn:microsoft.com/office/officeart/2005/8/layout/hierarchy4"/>
    <dgm:cxn modelId="{A332E09A-5269-46CE-970B-CF85B3841BDB}" type="presParOf" srcId="{2690FDB5-6FE9-4E50-8322-AFCA0DDF21F1}" destId="{229D53D5-8803-42D5-9C93-8C8DB8541E36}" srcOrd="1" destOrd="0" presId="urn:microsoft.com/office/officeart/2005/8/layout/hierarchy4"/>
    <dgm:cxn modelId="{68EEC16D-2A68-42AB-8698-665D7F6E9D1B}" type="presParOf" srcId="{E3A55E28-05B6-4CFD-B6E1-184A64B2D254}" destId="{A1E3984F-A0B3-434D-B3D5-FEF763766ED9}" srcOrd="3" destOrd="0" presId="urn:microsoft.com/office/officeart/2005/8/layout/hierarchy4"/>
    <dgm:cxn modelId="{FCD9C464-7691-4C3A-B1DF-4204F354D366}" type="presParOf" srcId="{E3A55E28-05B6-4CFD-B6E1-184A64B2D254}" destId="{3510FFA7-1F79-4FE1-BCA8-79AD6ED34AF4}" srcOrd="4" destOrd="0" presId="urn:microsoft.com/office/officeart/2005/8/layout/hierarchy4"/>
    <dgm:cxn modelId="{B5A863B9-46C3-47D2-BBD2-A5D08B7EAB05}" type="presParOf" srcId="{3510FFA7-1F79-4FE1-BCA8-79AD6ED34AF4}" destId="{625EB046-E890-4BE0-A32C-DACA6FF8B665}" srcOrd="0" destOrd="0" presId="urn:microsoft.com/office/officeart/2005/8/layout/hierarchy4"/>
    <dgm:cxn modelId="{00D3779C-833F-42E5-A62B-8EC08C5A4E2C}" type="presParOf" srcId="{3510FFA7-1F79-4FE1-BCA8-79AD6ED34AF4}" destId="{4896902F-AD56-4803-AD28-FB61B62B32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2136E-879D-4829-8E74-92BB44D986B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86B83E-0178-4973-AE38-DF3933B5E531}">
      <dgm:prSet phldrT="[Text]" custT="1"/>
      <dgm:spPr/>
      <dgm:t>
        <a:bodyPr/>
        <a:lstStyle/>
        <a:p>
          <a:r>
            <a:rPr lang="en-GB" sz="1800" dirty="0"/>
            <a:t>Separation</a:t>
          </a:r>
        </a:p>
      </dgm:t>
    </dgm:pt>
    <dgm:pt modelId="{D77BD3D3-0744-4DA7-AF55-1D3456ECC096}" type="parTrans" cxnId="{31EBBAF3-8A95-4E83-99C1-2EB2F62B709B}">
      <dgm:prSet/>
      <dgm:spPr/>
      <dgm:t>
        <a:bodyPr/>
        <a:lstStyle/>
        <a:p>
          <a:endParaRPr lang="en-GB" sz="1800"/>
        </a:p>
      </dgm:t>
    </dgm:pt>
    <dgm:pt modelId="{851EB8E9-1696-4B22-8805-F4F0387F3329}" type="sibTrans" cxnId="{31EBBAF3-8A95-4E83-99C1-2EB2F62B709B}">
      <dgm:prSet/>
      <dgm:spPr/>
      <dgm:t>
        <a:bodyPr/>
        <a:lstStyle/>
        <a:p>
          <a:endParaRPr lang="en-GB" sz="1800"/>
        </a:p>
      </dgm:t>
    </dgm:pt>
    <dgm:pt modelId="{D698A8F5-6377-4D1D-B9AC-A37708B76BE9}">
      <dgm:prSet phldrT="[Text]" custT="1"/>
      <dgm:spPr/>
      <dgm:t>
        <a:bodyPr/>
        <a:lstStyle/>
        <a:p>
          <a:r>
            <a:rPr lang="en-GB" sz="1800" dirty="0"/>
            <a:t>Hydrolysis</a:t>
          </a:r>
        </a:p>
      </dgm:t>
    </dgm:pt>
    <dgm:pt modelId="{1AA723F9-04F9-4C01-9F51-3DE31AA4271B}" type="parTrans" cxnId="{8838B832-60EE-4EF1-846A-C5E4B541F325}">
      <dgm:prSet/>
      <dgm:spPr/>
      <dgm:t>
        <a:bodyPr/>
        <a:lstStyle/>
        <a:p>
          <a:endParaRPr lang="en-GB" sz="1800"/>
        </a:p>
      </dgm:t>
    </dgm:pt>
    <dgm:pt modelId="{A3D1FA13-C0D9-44E2-91E0-63C44362F643}" type="sibTrans" cxnId="{8838B832-60EE-4EF1-846A-C5E4B541F325}">
      <dgm:prSet/>
      <dgm:spPr/>
      <dgm:t>
        <a:bodyPr/>
        <a:lstStyle/>
        <a:p>
          <a:endParaRPr lang="en-GB" sz="1800"/>
        </a:p>
      </dgm:t>
    </dgm:pt>
    <dgm:pt modelId="{060928EF-BC7C-4DF8-B46F-AE998A8BE2C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800" dirty="0"/>
            <a:t>Lignocellulose</a:t>
          </a:r>
        </a:p>
      </dgm:t>
    </dgm:pt>
    <dgm:pt modelId="{C022FE5D-4E55-4D46-906A-E17ED8ECA0FB}" type="parTrans" cxnId="{3AE85862-A181-4280-95C8-DD8BD54F26FD}">
      <dgm:prSet/>
      <dgm:spPr/>
      <dgm:t>
        <a:bodyPr/>
        <a:lstStyle/>
        <a:p>
          <a:endParaRPr lang="en-GB" sz="1800"/>
        </a:p>
      </dgm:t>
    </dgm:pt>
    <dgm:pt modelId="{7CD85555-B6E6-4265-B04C-542BD95A4769}" type="sibTrans" cxnId="{3AE85862-A181-4280-95C8-DD8BD54F26FD}">
      <dgm:prSet/>
      <dgm:spPr/>
      <dgm:t>
        <a:bodyPr/>
        <a:lstStyle/>
        <a:p>
          <a:endParaRPr lang="en-GB" sz="1800"/>
        </a:p>
      </dgm:t>
    </dgm:pt>
    <dgm:pt modelId="{DA604717-4D38-49E5-A98A-ABFD40059BD9}">
      <dgm:prSet phldrT="[Text]" custT="1"/>
      <dgm:spPr/>
      <dgm:t>
        <a:bodyPr/>
        <a:lstStyle/>
        <a:p>
          <a:r>
            <a:rPr lang="en-GB" sz="1800" dirty="0"/>
            <a:t>Separation</a:t>
          </a:r>
        </a:p>
      </dgm:t>
    </dgm:pt>
    <dgm:pt modelId="{94C653EB-1567-4D13-B000-3F7CE38DEA31}" type="parTrans" cxnId="{BA22DCB3-CD93-48AF-9969-07F754395480}">
      <dgm:prSet/>
      <dgm:spPr/>
      <dgm:t>
        <a:bodyPr/>
        <a:lstStyle/>
        <a:p>
          <a:endParaRPr lang="en-GB" sz="1800"/>
        </a:p>
      </dgm:t>
    </dgm:pt>
    <dgm:pt modelId="{15FB1F0A-59B4-4D5E-A88B-92D2767CCD26}" type="sibTrans" cxnId="{BA22DCB3-CD93-48AF-9969-07F754395480}">
      <dgm:prSet/>
      <dgm:spPr/>
      <dgm:t>
        <a:bodyPr/>
        <a:lstStyle/>
        <a:p>
          <a:endParaRPr lang="en-GB" sz="1800"/>
        </a:p>
      </dgm:t>
    </dgm:pt>
    <dgm:pt modelId="{CE7DE765-DA0F-4EB2-AEF5-C05B29358B8F}">
      <dgm:prSet phldrT="[Text]" custT="1"/>
      <dgm:spPr>
        <a:solidFill>
          <a:srgbClr val="A420A4"/>
        </a:solidFill>
      </dgm:spPr>
      <dgm:t>
        <a:bodyPr/>
        <a:lstStyle/>
        <a:p>
          <a:r>
            <a:rPr lang="en-GB" sz="1600" dirty="0"/>
            <a:t>Diesel FAME</a:t>
          </a:r>
        </a:p>
      </dgm:t>
    </dgm:pt>
    <dgm:pt modelId="{74969E73-3035-4152-83D3-FC3DD08B84AB}" type="parTrans" cxnId="{94651B68-6369-4FCA-B060-8C3700880416}">
      <dgm:prSet/>
      <dgm:spPr/>
      <dgm:t>
        <a:bodyPr/>
        <a:lstStyle/>
        <a:p>
          <a:endParaRPr lang="en-GB" sz="1800"/>
        </a:p>
      </dgm:t>
    </dgm:pt>
    <dgm:pt modelId="{4CA80BEB-0771-4548-BADA-3A32A5FA7BD2}" type="sibTrans" cxnId="{94651B68-6369-4FCA-B060-8C3700880416}">
      <dgm:prSet/>
      <dgm:spPr/>
      <dgm:t>
        <a:bodyPr/>
        <a:lstStyle/>
        <a:p>
          <a:endParaRPr lang="en-GB" sz="1800"/>
        </a:p>
      </dgm:t>
    </dgm:pt>
    <dgm:pt modelId="{4901682E-55B0-4777-BB99-70A2F6BD520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dirty="0" err="1"/>
            <a:t>Oleochem</a:t>
          </a:r>
          <a:r>
            <a:rPr lang="en-US" sz="1600" dirty="0"/>
            <a:t>.</a:t>
          </a:r>
          <a:endParaRPr lang="en-GB" sz="1600" dirty="0"/>
        </a:p>
      </dgm:t>
    </dgm:pt>
    <dgm:pt modelId="{925315A0-92E3-4DA2-A19D-B9A32C846A9C}" type="parTrans" cxnId="{49123C72-BC5D-4B46-81A2-66EC25D4F9C0}">
      <dgm:prSet/>
      <dgm:spPr/>
      <dgm:t>
        <a:bodyPr/>
        <a:lstStyle/>
        <a:p>
          <a:endParaRPr lang="en-GB" sz="1800"/>
        </a:p>
      </dgm:t>
    </dgm:pt>
    <dgm:pt modelId="{60624333-BBE0-4C8D-94A0-AAD6D26C4EED}" type="sibTrans" cxnId="{49123C72-BC5D-4B46-81A2-66EC25D4F9C0}">
      <dgm:prSet/>
      <dgm:spPr/>
      <dgm:t>
        <a:bodyPr/>
        <a:lstStyle/>
        <a:p>
          <a:endParaRPr lang="en-GB" sz="1800"/>
        </a:p>
      </dgm:t>
    </dgm:pt>
    <dgm:pt modelId="{80CD2F3D-0B66-4CD3-861F-2488F35F8BBA}">
      <dgm:prSet phldrT="[Text]" custT="1"/>
      <dgm:spPr/>
      <dgm:t>
        <a:bodyPr/>
        <a:lstStyle/>
        <a:p>
          <a:r>
            <a:rPr lang="en-GB" sz="1800" dirty="0"/>
            <a:t>Fermentation</a:t>
          </a:r>
        </a:p>
      </dgm:t>
    </dgm:pt>
    <dgm:pt modelId="{F7DC1555-AD16-4772-B930-20C8B0BCE502}" type="parTrans" cxnId="{C38DE8DA-7EDC-4ACB-8A9B-45E02F50F131}">
      <dgm:prSet/>
      <dgm:spPr/>
      <dgm:t>
        <a:bodyPr/>
        <a:lstStyle/>
        <a:p>
          <a:endParaRPr lang="en-GB" sz="1800"/>
        </a:p>
      </dgm:t>
    </dgm:pt>
    <dgm:pt modelId="{4D6317DB-68CF-4670-BFF9-92EDABE02F08}" type="sibTrans" cxnId="{C38DE8DA-7EDC-4ACB-8A9B-45E02F50F131}">
      <dgm:prSet/>
      <dgm:spPr/>
      <dgm:t>
        <a:bodyPr/>
        <a:lstStyle/>
        <a:p>
          <a:endParaRPr lang="en-GB" sz="1800"/>
        </a:p>
      </dgm:t>
    </dgm:pt>
    <dgm:pt modelId="{7FF13D0F-D360-4CEB-8D98-EB45BD938256}">
      <dgm:prSet phldrT="[Text]" custT="1"/>
      <dgm:spPr/>
      <dgm:t>
        <a:bodyPr/>
        <a:lstStyle/>
        <a:p>
          <a:r>
            <a:rPr lang="en-GB" sz="1800" dirty="0"/>
            <a:t>(Esterification/ Transesterification)</a:t>
          </a:r>
        </a:p>
      </dgm:t>
    </dgm:pt>
    <dgm:pt modelId="{E993EEC4-0A49-4D50-B985-A4337B6A9A6F}" type="parTrans" cxnId="{2E5CF72D-9DFC-42A4-B8BB-C397F22B52AB}">
      <dgm:prSet/>
      <dgm:spPr/>
      <dgm:t>
        <a:bodyPr/>
        <a:lstStyle/>
        <a:p>
          <a:endParaRPr lang="en-GB" sz="1800"/>
        </a:p>
      </dgm:t>
    </dgm:pt>
    <dgm:pt modelId="{1496A4B3-3AF2-4696-AAD2-57E6CB39BD11}" type="sibTrans" cxnId="{2E5CF72D-9DFC-42A4-B8BB-C397F22B52AB}">
      <dgm:prSet/>
      <dgm:spPr/>
      <dgm:t>
        <a:bodyPr/>
        <a:lstStyle/>
        <a:p>
          <a:endParaRPr lang="en-GB" sz="1800"/>
        </a:p>
      </dgm:t>
    </dgm:pt>
    <dgm:pt modelId="{A405676A-C4DD-4107-A38D-D7B8A4A48F46}">
      <dgm:prSet phldrT="[Text]" custT="1"/>
      <dgm:spPr/>
      <dgm:t>
        <a:bodyPr/>
        <a:lstStyle/>
        <a:p>
          <a:r>
            <a:rPr lang="en-GB" sz="1800" dirty="0"/>
            <a:t>(Purification)</a:t>
          </a:r>
        </a:p>
      </dgm:t>
    </dgm:pt>
    <dgm:pt modelId="{A03C6B0D-E9F2-464F-878F-9BBC948360BB}" type="parTrans" cxnId="{6D758556-3CF4-4E27-840D-41456CC115AB}">
      <dgm:prSet/>
      <dgm:spPr/>
      <dgm:t>
        <a:bodyPr/>
        <a:lstStyle/>
        <a:p>
          <a:endParaRPr lang="en-GB" sz="1800"/>
        </a:p>
      </dgm:t>
    </dgm:pt>
    <dgm:pt modelId="{28F730A5-1B49-4CC4-B842-7FCBFD8D72C3}" type="sibTrans" cxnId="{6D758556-3CF4-4E27-840D-41456CC115AB}">
      <dgm:prSet/>
      <dgm:spPr/>
      <dgm:t>
        <a:bodyPr/>
        <a:lstStyle/>
        <a:p>
          <a:endParaRPr lang="en-GB" sz="1800"/>
        </a:p>
      </dgm:t>
    </dgm:pt>
    <dgm:pt modelId="{C82C9EDE-0F92-4ACA-B035-9605D7ADD6D1}" type="pres">
      <dgm:prSet presAssocID="{9962136E-879D-4829-8E74-92BB44D986B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5D6A39-249C-4A79-AB23-76A97A491873}" type="pres">
      <dgm:prSet presAssocID="{060928EF-BC7C-4DF8-B46F-AE998A8BE2C9}" presName="vertOne" presStyleCnt="0"/>
      <dgm:spPr/>
    </dgm:pt>
    <dgm:pt modelId="{4DA09F65-E648-4B96-8805-43186252D86C}" type="pres">
      <dgm:prSet presAssocID="{060928EF-BC7C-4DF8-B46F-AE998A8BE2C9}" presName="txOne" presStyleLbl="node0" presStyleIdx="0" presStyleCnt="1">
        <dgm:presLayoutVars>
          <dgm:chPref val="3"/>
        </dgm:presLayoutVars>
      </dgm:prSet>
      <dgm:spPr/>
    </dgm:pt>
    <dgm:pt modelId="{E6D04857-B8C8-44FD-A241-47A2E1FC85CD}" type="pres">
      <dgm:prSet presAssocID="{060928EF-BC7C-4DF8-B46F-AE998A8BE2C9}" presName="parTransOne" presStyleCnt="0"/>
      <dgm:spPr/>
    </dgm:pt>
    <dgm:pt modelId="{586A5060-998C-4F99-8DA8-4B3753BE3198}" type="pres">
      <dgm:prSet presAssocID="{060928EF-BC7C-4DF8-B46F-AE998A8BE2C9}" presName="horzOne" presStyleCnt="0"/>
      <dgm:spPr/>
    </dgm:pt>
    <dgm:pt modelId="{BE57F6B2-7CBF-4911-92A5-E83E0932A9D5}" type="pres">
      <dgm:prSet presAssocID="{2A86B83E-0178-4973-AE38-DF3933B5E531}" presName="vertTwo" presStyleCnt="0"/>
      <dgm:spPr/>
    </dgm:pt>
    <dgm:pt modelId="{43A4767E-0786-4928-B2D7-F92F426416B5}" type="pres">
      <dgm:prSet presAssocID="{2A86B83E-0178-4973-AE38-DF3933B5E531}" presName="txTwo" presStyleLbl="node2" presStyleIdx="0" presStyleCnt="1">
        <dgm:presLayoutVars>
          <dgm:chPref val="3"/>
        </dgm:presLayoutVars>
      </dgm:prSet>
      <dgm:spPr/>
    </dgm:pt>
    <dgm:pt modelId="{C736E754-5985-4DC1-A451-0047DCCC8D5A}" type="pres">
      <dgm:prSet presAssocID="{2A86B83E-0178-4973-AE38-DF3933B5E531}" presName="parTransTwo" presStyleCnt="0"/>
      <dgm:spPr/>
    </dgm:pt>
    <dgm:pt modelId="{727ABCCF-9A25-4930-BDBF-437788EDB391}" type="pres">
      <dgm:prSet presAssocID="{2A86B83E-0178-4973-AE38-DF3933B5E531}" presName="horzTwo" presStyleCnt="0"/>
      <dgm:spPr/>
    </dgm:pt>
    <dgm:pt modelId="{7C77577E-B731-434A-A9BB-D56669648487}" type="pres">
      <dgm:prSet presAssocID="{D698A8F5-6377-4D1D-B9AC-A37708B76BE9}" presName="vertThree" presStyleCnt="0"/>
      <dgm:spPr/>
    </dgm:pt>
    <dgm:pt modelId="{4CE3CD55-7CE9-49EA-BA5F-B79CDC73BA3B}" type="pres">
      <dgm:prSet presAssocID="{D698A8F5-6377-4D1D-B9AC-A37708B76BE9}" presName="txThree" presStyleLbl="node3" presStyleIdx="0" presStyleCnt="1">
        <dgm:presLayoutVars>
          <dgm:chPref val="3"/>
        </dgm:presLayoutVars>
      </dgm:prSet>
      <dgm:spPr/>
    </dgm:pt>
    <dgm:pt modelId="{7523A7FF-A2F0-43E4-9A07-8035F6CF89D2}" type="pres">
      <dgm:prSet presAssocID="{D698A8F5-6377-4D1D-B9AC-A37708B76BE9}" presName="parTransThree" presStyleCnt="0"/>
      <dgm:spPr/>
    </dgm:pt>
    <dgm:pt modelId="{E7C4BFAD-CDBE-44CC-BDF7-F18B8EFF9083}" type="pres">
      <dgm:prSet presAssocID="{D698A8F5-6377-4D1D-B9AC-A37708B76BE9}" presName="horzThree" presStyleCnt="0"/>
      <dgm:spPr/>
    </dgm:pt>
    <dgm:pt modelId="{FCFA0FE4-97C8-4769-8231-FB21BD92691D}" type="pres">
      <dgm:prSet presAssocID="{80CD2F3D-0B66-4CD3-861F-2488F35F8BBA}" presName="vertFour" presStyleCnt="0">
        <dgm:presLayoutVars>
          <dgm:chPref val="3"/>
        </dgm:presLayoutVars>
      </dgm:prSet>
      <dgm:spPr/>
    </dgm:pt>
    <dgm:pt modelId="{0101EB74-40A0-420C-B560-0C09AD412DEB}" type="pres">
      <dgm:prSet presAssocID="{80CD2F3D-0B66-4CD3-861F-2488F35F8BBA}" presName="txFour" presStyleLbl="node4" presStyleIdx="0" presStyleCnt="6">
        <dgm:presLayoutVars>
          <dgm:chPref val="3"/>
        </dgm:presLayoutVars>
      </dgm:prSet>
      <dgm:spPr/>
    </dgm:pt>
    <dgm:pt modelId="{473ED2E3-254E-495B-A7DA-FBE0B639DBE1}" type="pres">
      <dgm:prSet presAssocID="{80CD2F3D-0B66-4CD3-861F-2488F35F8BBA}" presName="parTransFour" presStyleCnt="0"/>
      <dgm:spPr/>
    </dgm:pt>
    <dgm:pt modelId="{B96F39E7-4164-4040-A9DE-31ED560EF894}" type="pres">
      <dgm:prSet presAssocID="{80CD2F3D-0B66-4CD3-861F-2488F35F8BBA}" presName="horzFour" presStyleCnt="0"/>
      <dgm:spPr/>
    </dgm:pt>
    <dgm:pt modelId="{7A464242-4DE1-4952-9286-95186005162B}" type="pres">
      <dgm:prSet presAssocID="{DA604717-4D38-49E5-A98A-ABFD40059BD9}" presName="vertFour" presStyleCnt="0">
        <dgm:presLayoutVars>
          <dgm:chPref val="3"/>
        </dgm:presLayoutVars>
      </dgm:prSet>
      <dgm:spPr/>
    </dgm:pt>
    <dgm:pt modelId="{066B337C-4993-4C1B-A969-096E0C276411}" type="pres">
      <dgm:prSet presAssocID="{DA604717-4D38-49E5-A98A-ABFD40059BD9}" presName="txFour" presStyleLbl="node4" presStyleIdx="1" presStyleCnt="6">
        <dgm:presLayoutVars>
          <dgm:chPref val="3"/>
        </dgm:presLayoutVars>
      </dgm:prSet>
      <dgm:spPr/>
    </dgm:pt>
    <dgm:pt modelId="{2E53D7E8-6C0F-4444-A825-879735C49345}" type="pres">
      <dgm:prSet presAssocID="{DA604717-4D38-49E5-A98A-ABFD40059BD9}" presName="parTransFour" presStyleCnt="0"/>
      <dgm:spPr/>
    </dgm:pt>
    <dgm:pt modelId="{E3A55E28-05B6-4CFD-B6E1-184A64B2D254}" type="pres">
      <dgm:prSet presAssocID="{DA604717-4D38-49E5-A98A-ABFD40059BD9}" presName="horzFour" presStyleCnt="0"/>
      <dgm:spPr/>
    </dgm:pt>
    <dgm:pt modelId="{3F0CACB3-FB5D-497D-84F1-B4FC6C4469C6}" type="pres">
      <dgm:prSet presAssocID="{7FF13D0F-D360-4CEB-8D98-EB45BD938256}" presName="vertFour" presStyleCnt="0">
        <dgm:presLayoutVars>
          <dgm:chPref val="3"/>
        </dgm:presLayoutVars>
      </dgm:prSet>
      <dgm:spPr/>
    </dgm:pt>
    <dgm:pt modelId="{F41A1AAE-9F7E-45F8-BA95-E8EF9F905A85}" type="pres">
      <dgm:prSet presAssocID="{7FF13D0F-D360-4CEB-8D98-EB45BD938256}" presName="txFour" presStyleLbl="node4" presStyleIdx="2" presStyleCnt="6">
        <dgm:presLayoutVars>
          <dgm:chPref val="3"/>
        </dgm:presLayoutVars>
      </dgm:prSet>
      <dgm:spPr/>
    </dgm:pt>
    <dgm:pt modelId="{FCBF32C5-3703-49FE-8874-77E946FFE8E2}" type="pres">
      <dgm:prSet presAssocID="{7FF13D0F-D360-4CEB-8D98-EB45BD938256}" presName="parTransFour" presStyleCnt="0"/>
      <dgm:spPr/>
    </dgm:pt>
    <dgm:pt modelId="{7FE71090-EB8F-441A-A695-82BDA49268EF}" type="pres">
      <dgm:prSet presAssocID="{7FF13D0F-D360-4CEB-8D98-EB45BD938256}" presName="horzFour" presStyleCnt="0"/>
      <dgm:spPr/>
    </dgm:pt>
    <dgm:pt modelId="{97696F40-8560-4C96-8625-9F429DE6B89A}" type="pres">
      <dgm:prSet presAssocID="{A405676A-C4DD-4107-A38D-D7B8A4A48F46}" presName="vertFour" presStyleCnt="0">
        <dgm:presLayoutVars>
          <dgm:chPref val="3"/>
        </dgm:presLayoutVars>
      </dgm:prSet>
      <dgm:spPr/>
    </dgm:pt>
    <dgm:pt modelId="{827675A4-0A2B-4ABC-AF61-AB16CC36652D}" type="pres">
      <dgm:prSet presAssocID="{A405676A-C4DD-4107-A38D-D7B8A4A48F46}" presName="txFour" presStyleLbl="node4" presStyleIdx="3" presStyleCnt="6">
        <dgm:presLayoutVars>
          <dgm:chPref val="3"/>
        </dgm:presLayoutVars>
      </dgm:prSet>
      <dgm:spPr/>
    </dgm:pt>
    <dgm:pt modelId="{83159B2A-681B-4878-BADA-AF6A6D7E577E}" type="pres">
      <dgm:prSet presAssocID="{A405676A-C4DD-4107-A38D-D7B8A4A48F46}" presName="parTransFour" presStyleCnt="0"/>
      <dgm:spPr/>
    </dgm:pt>
    <dgm:pt modelId="{CB85B2F6-DB54-452D-BCA5-F8C77E6E6BE5}" type="pres">
      <dgm:prSet presAssocID="{A405676A-C4DD-4107-A38D-D7B8A4A48F46}" presName="horzFour" presStyleCnt="0"/>
      <dgm:spPr/>
    </dgm:pt>
    <dgm:pt modelId="{9D020815-8E17-41AF-BC42-27B43BBEE661}" type="pres">
      <dgm:prSet presAssocID="{CE7DE765-DA0F-4EB2-AEF5-C05B29358B8F}" presName="vertFour" presStyleCnt="0">
        <dgm:presLayoutVars>
          <dgm:chPref val="3"/>
        </dgm:presLayoutVars>
      </dgm:prSet>
      <dgm:spPr/>
    </dgm:pt>
    <dgm:pt modelId="{95BA0C41-2D75-4919-853E-8503EBD1EAFB}" type="pres">
      <dgm:prSet presAssocID="{CE7DE765-DA0F-4EB2-AEF5-C05B29358B8F}" presName="txFour" presStyleLbl="node4" presStyleIdx="4" presStyleCnt="6">
        <dgm:presLayoutVars>
          <dgm:chPref val="3"/>
        </dgm:presLayoutVars>
      </dgm:prSet>
      <dgm:spPr/>
    </dgm:pt>
    <dgm:pt modelId="{85E19B6E-08B5-459C-BF35-B4B495A271FA}" type="pres">
      <dgm:prSet presAssocID="{CE7DE765-DA0F-4EB2-AEF5-C05B29358B8F}" presName="horzFour" presStyleCnt="0"/>
      <dgm:spPr/>
    </dgm:pt>
    <dgm:pt modelId="{B86FE608-04EE-4205-A364-BC99841B9D09}" type="pres">
      <dgm:prSet presAssocID="{4CA80BEB-0771-4548-BADA-3A32A5FA7BD2}" presName="sibSpaceFour" presStyleCnt="0"/>
      <dgm:spPr/>
    </dgm:pt>
    <dgm:pt modelId="{2690FDB5-6FE9-4E50-8322-AFCA0DDF21F1}" type="pres">
      <dgm:prSet presAssocID="{4901682E-55B0-4777-BB99-70A2F6BD5203}" presName="vertFour" presStyleCnt="0">
        <dgm:presLayoutVars>
          <dgm:chPref val="3"/>
        </dgm:presLayoutVars>
      </dgm:prSet>
      <dgm:spPr/>
    </dgm:pt>
    <dgm:pt modelId="{930E195C-B604-4BD8-A6AF-66E33B483968}" type="pres">
      <dgm:prSet presAssocID="{4901682E-55B0-4777-BB99-70A2F6BD5203}" presName="txFour" presStyleLbl="node4" presStyleIdx="5" presStyleCnt="6">
        <dgm:presLayoutVars>
          <dgm:chPref val="3"/>
        </dgm:presLayoutVars>
      </dgm:prSet>
      <dgm:spPr/>
    </dgm:pt>
    <dgm:pt modelId="{229D53D5-8803-42D5-9C93-8C8DB8541E36}" type="pres">
      <dgm:prSet presAssocID="{4901682E-55B0-4777-BB99-70A2F6BD5203}" presName="horzFour" presStyleCnt="0"/>
      <dgm:spPr/>
    </dgm:pt>
  </dgm:ptLst>
  <dgm:cxnLst>
    <dgm:cxn modelId="{C1AC9928-25B3-4171-B6A4-1917F880263C}" type="presOf" srcId="{060928EF-BC7C-4DF8-B46F-AE998A8BE2C9}" destId="{4DA09F65-E648-4B96-8805-43186252D86C}" srcOrd="0" destOrd="0" presId="urn:microsoft.com/office/officeart/2005/8/layout/hierarchy4"/>
    <dgm:cxn modelId="{2E5CF72D-9DFC-42A4-B8BB-C397F22B52AB}" srcId="{DA604717-4D38-49E5-A98A-ABFD40059BD9}" destId="{7FF13D0F-D360-4CEB-8D98-EB45BD938256}" srcOrd="0" destOrd="0" parTransId="{E993EEC4-0A49-4D50-B985-A4337B6A9A6F}" sibTransId="{1496A4B3-3AF2-4696-AAD2-57E6CB39BD11}"/>
    <dgm:cxn modelId="{D4426C31-DF30-4739-B4F9-F1FA726A41C7}" type="presOf" srcId="{D698A8F5-6377-4D1D-B9AC-A37708B76BE9}" destId="{4CE3CD55-7CE9-49EA-BA5F-B79CDC73BA3B}" srcOrd="0" destOrd="0" presId="urn:microsoft.com/office/officeart/2005/8/layout/hierarchy4"/>
    <dgm:cxn modelId="{8838B832-60EE-4EF1-846A-C5E4B541F325}" srcId="{2A86B83E-0178-4973-AE38-DF3933B5E531}" destId="{D698A8F5-6377-4D1D-B9AC-A37708B76BE9}" srcOrd="0" destOrd="0" parTransId="{1AA723F9-04F9-4C01-9F51-3DE31AA4271B}" sibTransId="{A3D1FA13-C0D9-44E2-91E0-63C44362F643}"/>
    <dgm:cxn modelId="{3AE85862-A181-4280-95C8-DD8BD54F26FD}" srcId="{9962136E-879D-4829-8E74-92BB44D986B8}" destId="{060928EF-BC7C-4DF8-B46F-AE998A8BE2C9}" srcOrd="0" destOrd="0" parTransId="{C022FE5D-4E55-4D46-906A-E17ED8ECA0FB}" sibTransId="{7CD85555-B6E6-4265-B04C-542BD95A4769}"/>
    <dgm:cxn modelId="{94651B68-6369-4FCA-B060-8C3700880416}" srcId="{A405676A-C4DD-4107-A38D-D7B8A4A48F46}" destId="{CE7DE765-DA0F-4EB2-AEF5-C05B29358B8F}" srcOrd="0" destOrd="0" parTransId="{74969E73-3035-4152-83D3-FC3DD08B84AB}" sibTransId="{4CA80BEB-0771-4548-BADA-3A32A5FA7BD2}"/>
    <dgm:cxn modelId="{0E547949-802E-4F19-A7F4-AD5A3587FD92}" type="presOf" srcId="{CE7DE765-DA0F-4EB2-AEF5-C05B29358B8F}" destId="{95BA0C41-2D75-4919-853E-8503EBD1EAFB}" srcOrd="0" destOrd="0" presId="urn:microsoft.com/office/officeart/2005/8/layout/hierarchy4"/>
    <dgm:cxn modelId="{5142AE6A-6581-436B-A291-A909ADAFFCCA}" type="presOf" srcId="{2A86B83E-0178-4973-AE38-DF3933B5E531}" destId="{43A4767E-0786-4928-B2D7-F92F426416B5}" srcOrd="0" destOrd="0" presId="urn:microsoft.com/office/officeart/2005/8/layout/hierarchy4"/>
    <dgm:cxn modelId="{49123C72-BC5D-4B46-81A2-66EC25D4F9C0}" srcId="{A405676A-C4DD-4107-A38D-D7B8A4A48F46}" destId="{4901682E-55B0-4777-BB99-70A2F6BD5203}" srcOrd="1" destOrd="0" parTransId="{925315A0-92E3-4DA2-A19D-B9A32C846A9C}" sibTransId="{60624333-BBE0-4C8D-94A0-AAD6D26C4EED}"/>
    <dgm:cxn modelId="{6D758556-3CF4-4E27-840D-41456CC115AB}" srcId="{7FF13D0F-D360-4CEB-8D98-EB45BD938256}" destId="{A405676A-C4DD-4107-A38D-D7B8A4A48F46}" srcOrd="0" destOrd="0" parTransId="{A03C6B0D-E9F2-464F-878F-9BBC948360BB}" sibTransId="{28F730A5-1B49-4CC4-B842-7FCBFD8D72C3}"/>
    <dgm:cxn modelId="{B7909658-D941-45D4-A2C8-3FE5BC2FC68B}" type="presOf" srcId="{A405676A-C4DD-4107-A38D-D7B8A4A48F46}" destId="{827675A4-0A2B-4ABC-AF61-AB16CC36652D}" srcOrd="0" destOrd="0" presId="urn:microsoft.com/office/officeart/2005/8/layout/hierarchy4"/>
    <dgm:cxn modelId="{B2B48A7D-9C76-457E-BB5C-386D78B214C6}" type="presOf" srcId="{80CD2F3D-0B66-4CD3-861F-2488F35F8BBA}" destId="{0101EB74-40A0-420C-B560-0C09AD412DEB}" srcOrd="0" destOrd="0" presId="urn:microsoft.com/office/officeart/2005/8/layout/hierarchy4"/>
    <dgm:cxn modelId="{0F9C0398-DEFF-4F4A-9D9B-348829206B70}" type="presOf" srcId="{9962136E-879D-4829-8E74-92BB44D986B8}" destId="{C82C9EDE-0F92-4ACA-B035-9605D7ADD6D1}" srcOrd="0" destOrd="0" presId="urn:microsoft.com/office/officeart/2005/8/layout/hierarchy4"/>
    <dgm:cxn modelId="{BA22DCB3-CD93-48AF-9969-07F754395480}" srcId="{80CD2F3D-0B66-4CD3-861F-2488F35F8BBA}" destId="{DA604717-4D38-49E5-A98A-ABFD40059BD9}" srcOrd="0" destOrd="0" parTransId="{94C653EB-1567-4D13-B000-3F7CE38DEA31}" sibTransId="{15FB1F0A-59B4-4D5E-A88B-92D2767CCD26}"/>
    <dgm:cxn modelId="{652BA8D1-124D-4155-B3EA-39F8FF92EF0C}" type="presOf" srcId="{7FF13D0F-D360-4CEB-8D98-EB45BD938256}" destId="{F41A1AAE-9F7E-45F8-BA95-E8EF9F905A85}" srcOrd="0" destOrd="0" presId="urn:microsoft.com/office/officeart/2005/8/layout/hierarchy4"/>
    <dgm:cxn modelId="{C38DE8DA-7EDC-4ACB-8A9B-45E02F50F131}" srcId="{D698A8F5-6377-4D1D-B9AC-A37708B76BE9}" destId="{80CD2F3D-0B66-4CD3-861F-2488F35F8BBA}" srcOrd="0" destOrd="0" parTransId="{F7DC1555-AD16-4772-B930-20C8B0BCE502}" sibTransId="{4D6317DB-68CF-4670-BFF9-92EDABE02F08}"/>
    <dgm:cxn modelId="{15E7D1E5-5991-48DF-B07C-EBDE54A9CBE3}" type="presOf" srcId="{4901682E-55B0-4777-BB99-70A2F6BD5203}" destId="{930E195C-B604-4BD8-A6AF-66E33B483968}" srcOrd="0" destOrd="0" presId="urn:microsoft.com/office/officeart/2005/8/layout/hierarchy4"/>
    <dgm:cxn modelId="{9FA2F1F0-2561-4FB0-83BE-94516C5887B3}" type="presOf" srcId="{DA604717-4D38-49E5-A98A-ABFD40059BD9}" destId="{066B337C-4993-4C1B-A969-096E0C276411}" srcOrd="0" destOrd="0" presId="urn:microsoft.com/office/officeart/2005/8/layout/hierarchy4"/>
    <dgm:cxn modelId="{31EBBAF3-8A95-4E83-99C1-2EB2F62B709B}" srcId="{060928EF-BC7C-4DF8-B46F-AE998A8BE2C9}" destId="{2A86B83E-0178-4973-AE38-DF3933B5E531}" srcOrd="0" destOrd="0" parTransId="{D77BD3D3-0744-4DA7-AF55-1D3456ECC096}" sibTransId="{851EB8E9-1696-4B22-8805-F4F0387F3329}"/>
    <dgm:cxn modelId="{F9C1E1A2-C5F7-4E49-AE21-0029BA9A50F4}" type="presParOf" srcId="{C82C9EDE-0F92-4ACA-B035-9605D7ADD6D1}" destId="{EB5D6A39-249C-4A79-AB23-76A97A491873}" srcOrd="0" destOrd="0" presId="urn:microsoft.com/office/officeart/2005/8/layout/hierarchy4"/>
    <dgm:cxn modelId="{096DC807-9F0B-4405-B4EA-5BE47C726960}" type="presParOf" srcId="{EB5D6A39-249C-4A79-AB23-76A97A491873}" destId="{4DA09F65-E648-4B96-8805-43186252D86C}" srcOrd="0" destOrd="0" presId="urn:microsoft.com/office/officeart/2005/8/layout/hierarchy4"/>
    <dgm:cxn modelId="{BBA99C31-89C8-46BA-A0D5-F67E30B97799}" type="presParOf" srcId="{EB5D6A39-249C-4A79-AB23-76A97A491873}" destId="{E6D04857-B8C8-44FD-A241-47A2E1FC85CD}" srcOrd="1" destOrd="0" presId="urn:microsoft.com/office/officeart/2005/8/layout/hierarchy4"/>
    <dgm:cxn modelId="{3B79120D-0058-4384-90FB-1B930B96980C}" type="presParOf" srcId="{EB5D6A39-249C-4A79-AB23-76A97A491873}" destId="{586A5060-998C-4F99-8DA8-4B3753BE3198}" srcOrd="2" destOrd="0" presId="urn:microsoft.com/office/officeart/2005/8/layout/hierarchy4"/>
    <dgm:cxn modelId="{D8FC570E-AE2F-4448-A865-B18B045DCA29}" type="presParOf" srcId="{586A5060-998C-4F99-8DA8-4B3753BE3198}" destId="{BE57F6B2-7CBF-4911-92A5-E83E0932A9D5}" srcOrd="0" destOrd="0" presId="urn:microsoft.com/office/officeart/2005/8/layout/hierarchy4"/>
    <dgm:cxn modelId="{53C3F46F-E9EB-4DC9-BED5-ECBB8AF896C1}" type="presParOf" srcId="{BE57F6B2-7CBF-4911-92A5-E83E0932A9D5}" destId="{43A4767E-0786-4928-B2D7-F92F426416B5}" srcOrd="0" destOrd="0" presId="urn:microsoft.com/office/officeart/2005/8/layout/hierarchy4"/>
    <dgm:cxn modelId="{AC1BEA82-3D39-4FE2-8456-50263F29E7F8}" type="presParOf" srcId="{BE57F6B2-7CBF-4911-92A5-E83E0932A9D5}" destId="{C736E754-5985-4DC1-A451-0047DCCC8D5A}" srcOrd="1" destOrd="0" presId="urn:microsoft.com/office/officeart/2005/8/layout/hierarchy4"/>
    <dgm:cxn modelId="{C7AEE403-5D8E-4144-9985-21DF36E08565}" type="presParOf" srcId="{BE57F6B2-7CBF-4911-92A5-E83E0932A9D5}" destId="{727ABCCF-9A25-4930-BDBF-437788EDB391}" srcOrd="2" destOrd="0" presId="urn:microsoft.com/office/officeart/2005/8/layout/hierarchy4"/>
    <dgm:cxn modelId="{0B4B9BE3-C6A8-45E9-8500-FB80F62350A8}" type="presParOf" srcId="{727ABCCF-9A25-4930-BDBF-437788EDB391}" destId="{7C77577E-B731-434A-A9BB-D56669648487}" srcOrd="0" destOrd="0" presId="urn:microsoft.com/office/officeart/2005/8/layout/hierarchy4"/>
    <dgm:cxn modelId="{D2DEAE2D-7FD2-4E04-A69F-6B69A9020C2C}" type="presParOf" srcId="{7C77577E-B731-434A-A9BB-D56669648487}" destId="{4CE3CD55-7CE9-49EA-BA5F-B79CDC73BA3B}" srcOrd="0" destOrd="0" presId="urn:microsoft.com/office/officeart/2005/8/layout/hierarchy4"/>
    <dgm:cxn modelId="{33F25419-BBF9-4EB8-9B12-1E741854AB40}" type="presParOf" srcId="{7C77577E-B731-434A-A9BB-D56669648487}" destId="{7523A7FF-A2F0-43E4-9A07-8035F6CF89D2}" srcOrd="1" destOrd="0" presId="urn:microsoft.com/office/officeart/2005/8/layout/hierarchy4"/>
    <dgm:cxn modelId="{71F6E3DE-E91B-439A-80DD-541C7A4C579A}" type="presParOf" srcId="{7C77577E-B731-434A-A9BB-D56669648487}" destId="{E7C4BFAD-CDBE-44CC-BDF7-F18B8EFF9083}" srcOrd="2" destOrd="0" presId="urn:microsoft.com/office/officeart/2005/8/layout/hierarchy4"/>
    <dgm:cxn modelId="{A5CB84C9-12B6-454D-B59F-11F515229F7E}" type="presParOf" srcId="{E7C4BFAD-CDBE-44CC-BDF7-F18B8EFF9083}" destId="{FCFA0FE4-97C8-4769-8231-FB21BD92691D}" srcOrd="0" destOrd="0" presId="urn:microsoft.com/office/officeart/2005/8/layout/hierarchy4"/>
    <dgm:cxn modelId="{E5B2317A-6D70-4940-9930-C25595AAA86F}" type="presParOf" srcId="{FCFA0FE4-97C8-4769-8231-FB21BD92691D}" destId="{0101EB74-40A0-420C-B560-0C09AD412DEB}" srcOrd="0" destOrd="0" presId="urn:microsoft.com/office/officeart/2005/8/layout/hierarchy4"/>
    <dgm:cxn modelId="{D18436F9-8B82-4AC3-A3DC-2FEC694859AB}" type="presParOf" srcId="{FCFA0FE4-97C8-4769-8231-FB21BD92691D}" destId="{473ED2E3-254E-495B-A7DA-FBE0B639DBE1}" srcOrd="1" destOrd="0" presId="urn:microsoft.com/office/officeart/2005/8/layout/hierarchy4"/>
    <dgm:cxn modelId="{B7E2545C-EEFA-4FC3-83D0-97E0FB0FEFCF}" type="presParOf" srcId="{FCFA0FE4-97C8-4769-8231-FB21BD92691D}" destId="{B96F39E7-4164-4040-A9DE-31ED560EF894}" srcOrd="2" destOrd="0" presId="urn:microsoft.com/office/officeart/2005/8/layout/hierarchy4"/>
    <dgm:cxn modelId="{6842927B-EA30-4A5F-AD35-6B783439066A}" type="presParOf" srcId="{B96F39E7-4164-4040-A9DE-31ED560EF894}" destId="{7A464242-4DE1-4952-9286-95186005162B}" srcOrd="0" destOrd="0" presId="urn:microsoft.com/office/officeart/2005/8/layout/hierarchy4"/>
    <dgm:cxn modelId="{6B3447F5-1E0B-4860-A308-99B2B0C29837}" type="presParOf" srcId="{7A464242-4DE1-4952-9286-95186005162B}" destId="{066B337C-4993-4C1B-A969-096E0C276411}" srcOrd="0" destOrd="0" presId="urn:microsoft.com/office/officeart/2005/8/layout/hierarchy4"/>
    <dgm:cxn modelId="{E9495072-487A-44DF-88CE-C7E72D651411}" type="presParOf" srcId="{7A464242-4DE1-4952-9286-95186005162B}" destId="{2E53D7E8-6C0F-4444-A825-879735C49345}" srcOrd="1" destOrd="0" presId="urn:microsoft.com/office/officeart/2005/8/layout/hierarchy4"/>
    <dgm:cxn modelId="{5DF58E21-EDB0-42F5-A022-85AC45E3F977}" type="presParOf" srcId="{7A464242-4DE1-4952-9286-95186005162B}" destId="{E3A55E28-05B6-4CFD-B6E1-184A64B2D254}" srcOrd="2" destOrd="0" presId="urn:microsoft.com/office/officeart/2005/8/layout/hierarchy4"/>
    <dgm:cxn modelId="{224951D3-361D-410A-855A-930FB1E8AE70}" type="presParOf" srcId="{E3A55E28-05B6-4CFD-B6E1-184A64B2D254}" destId="{3F0CACB3-FB5D-497D-84F1-B4FC6C4469C6}" srcOrd="0" destOrd="0" presId="urn:microsoft.com/office/officeart/2005/8/layout/hierarchy4"/>
    <dgm:cxn modelId="{D0D1D9E1-74EC-45A7-AEB9-053D23C12C22}" type="presParOf" srcId="{3F0CACB3-FB5D-497D-84F1-B4FC6C4469C6}" destId="{F41A1AAE-9F7E-45F8-BA95-E8EF9F905A85}" srcOrd="0" destOrd="0" presId="urn:microsoft.com/office/officeart/2005/8/layout/hierarchy4"/>
    <dgm:cxn modelId="{1450192A-181E-46B1-8C8E-8BB773705D04}" type="presParOf" srcId="{3F0CACB3-FB5D-497D-84F1-B4FC6C4469C6}" destId="{FCBF32C5-3703-49FE-8874-77E946FFE8E2}" srcOrd="1" destOrd="0" presId="urn:microsoft.com/office/officeart/2005/8/layout/hierarchy4"/>
    <dgm:cxn modelId="{CCF61241-5D41-41EB-8A91-473E9ED60877}" type="presParOf" srcId="{3F0CACB3-FB5D-497D-84F1-B4FC6C4469C6}" destId="{7FE71090-EB8F-441A-A695-82BDA49268EF}" srcOrd="2" destOrd="0" presId="urn:microsoft.com/office/officeart/2005/8/layout/hierarchy4"/>
    <dgm:cxn modelId="{321E8D7E-256C-4CC7-8CCD-66DCF1B25518}" type="presParOf" srcId="{7FE71090-EB8F-441A-A695-82BDA49268EF}" destId="{97696F40-8560-4C96-8625-9F429DE6B89A}" srcOrd="0" destOrd="0" presId="urn:microsoft.com/office/officeart/2005/8/layout/hierarchy4"/>
    <dgm:cxn modelId="{6CCA5463-393D-43B2-9FAE-7D217EFB0FE1}" type="presParOf" srcId="{97696F40-8560-4C96-8625-9F429DE6B89A}" destId="{827675A4-0A2B-4ABC-AF61-AB16CC36652D}" srcOrd="0" destOrd="0" presId="urn:microsoft.com/office/officeart/2005/8/layout/hierarchy4"/>
    <dgm:cxn modelId="{AE5D413C-F06F-4698-BB26-80A3A478DE94}" type="presParOf" srcId="{97696F40-8560-4C96-8625-9F429DE6B89A}" destId="{83159B2A-681B-4878-BADA-AF6A6D7E577E}" srcOrd="1" destOrd="0" presId="urn:microsoft.com/office/officeart/2005/8/layout/hierarchy4"/>
    <dgm:cxn modelId="{ED9AE531-D1C4-4BB0-981C-AEBC303CC847}" type="presParOf" srcId="{97696F40-8560-4C96-8625-9F429DE6B89A}" destId="{CB85B2F6-DB54-452D-BCA5-F8C77E6E6BE5}" srcOrd="2" destOrd="0" presId="urn:microsoft.com/office/officeart/2005/8/layout/hierarchy4"/>
    <dgm:cxn modelId="{B5259A87-80FD-488C-9DD1-D3896E7E344F}" type="presParOf" srcId="{CB85B2F6-DB54-452D-BCA5-F8C77E6E6BE5}" destId="{9D020815-8E17-41AF-BC42-27B43BBEE661}" srcOrd="0" destOrd="0" presId="urn:microsoft.com/office/officeart/2005/8/layout/hierarchy4"/>
    <dgm:cxn modelId="{FA30FE2E-4EB9-4701-91A4-7876B96B2F6C}" type="presParOf" srcId="{9D020815-8E17-41AF-BC42-27B43BBEE661}" destId="{95BA0C41-2D75-4919-853E-8503EBD1EAFB}" srcOrd="0" destOrd="0" presId="urn:microsoft.com/office/officeart/2005/8/layout/hierarchy4"/>
    <dgm:cxn modelId="{7B824D5E-D85F-4065-ACBB-32BCFD8AEA37}" type="presParOf" srcId="{9D020815-8E17-41AF-BC42-27B43BBEE661}" destId="{85E19B6E-08B5-459C-BF35-B4B495A271FA}" srcOrd="1" destOrd="0" presId="urn:microsoft.com/office/officeart/2005/8/layout/hierarchy4"/>
    <dgm:cxn modelId="{2B291161-BB52-4E94-8926-0461585899E9}" type="presParOf" srcId="{CB85B2F6-DB54-452D-BCA5-F8C77E6E6BE5}" destId="{B86FE608-04EE-4205-A364-BC99841B9D09}" srcOrd="1" destOrd="0" presId="urn:microsoft.com/office/officeart/2005/8/layout/hierarchy4"/>
    <dgm:cxn modelId="{66807DC7-5523-44B1-9E79-C728CEECCA4C}" type="presParOf" srcId="{CB85B2F6-DB54-452D-BCA5-F8C77E6E6BE5}" destId="{2690FDB5-6FE9-4E50-8322-AFCA0DDF21F1}" srcOrd="2" destOrd="0" presId="urn:microsoft.com/office/officeart/2005/8/layout/hierarchy4"/>
    <dgm:cxn modelId="{7D056988-9732-410A-93CC-7FD3666A2317}" type="presParOf" srcId="{2690FDB5-6FE9-4E50-8322-AFCA0DDF21F1}" destId="{930E195C-B604-4BD8-A6AF-66E33B483968}" srcOrd="0" destOrd="0" presId="urn:microsoft.com/office/officeart/2005/8/layout/hierarchy4"/>
    <dgm:cxn modelId="{61FD0935-A992-4D7A-9C21-E85D9D09F868}" type="presParOf" srcId="{2690FDB5-6FE9-4E50-8322-AFCA0DDF21F1}" destId="{229D53D5-8803-42D5-9C93-8C8DB8541E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3D4368-BE31-4816-B138-219551A8D98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200" dirty="0"/>
            <a:t>Renew. elect.</a:t>
          </a:r>
        </a:p>
      </dgm:t>
    </dgm:pt>
    <dgm:pt modelId="{7EAFAE65-35F3-4F5B-91B0-2859E67AC7E3}" type="parTrans" cxnId="{B048D7F4-346B-4F97-B8FC-4163253D3A78}">
      <dgm:prSet/>
      <dgm:spPr/>
      <dgm:t>
        <a:bodyPr/>
        <a:lstStyle/>
        <a:p>
          <a:endParaRPr lang="en-GB" sz="2800"/>
        </a:p>
      </dgm:t>
    </dgm:pt>
    <dgm:pt modelId="{03421030-F734-4DD6-BD39-BD66B9A45456}" type="sibTrans" cxnId="{B048D7F4-346B-4F97-B8FC-4163253D3A78}">
      <dgm:prSet/>
      <dgm:spPr/>
      <dgm:t>
        <a:bodyPr/>
        <a:lstStyle/>
        <a:p>
          <a:endParaRPr lang="en-GB" sz="2800"/>
        </a:p>
      </dgm:t>
    </dgm:pt>
    <dgm:pt modelId="{1E3CCEA3-C5E0-4C58-AC25-132F572D272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200" dirty="0"/>
            <a:t>Water</a:t>
          </a:r>
        </a:p>
      </dgm:t>
    </dgm:pt>
    <dgm:pt modelId="{28EC7D08-5A05-4B4D-AD4D-FB5E7BC39FF3}" type="parTrans" cxnId="{1B9E9186-41D2-4094-9EBC-BE9A7F3318F7}">
      <dgm:prSet/>
      <dgm:spPr/>
      <dgm:t>
        <a:bodyPr/>
        <a:lstStyle/>
        <a:p>
          <a:endParaRPr lang="en-GB" sz="2800"/>
        </a:p>
      </dgm:t>
    </dgm:pt>
    <dgm:pt modelId="{2E91E65A-B318-44E7-B96C-402AFE382329}" type="sibTrans" cxnId="{1B9E9186-41D2-4094-9EBC-BE9A7F3318F7}">
      <dgm:prSet/>
      <dgm:spPr/>
      <dgm:t>
        <a:bodyPr/>
        <a:lstStyle/>
        <a:p>
          <a:endParaRPr lang="en-GB" sz="2800"/>
        </a:p>
      </dgm:t>
    </dgm:pt>
    <dgm:pt modelId="{D43AB4C4-C382-4B9A-8256-0A3268A0C80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000" dirty="0"/>
            <a:t>Lignoc.</a:t>
          </a:r>
        </a:p>
      </dgm:t>
    </dgm:pt>
    <dgm:pt modelId="{1C137305-AF57-49B7-AAF3-6418B2A9666B}" type="parTrans" cxnId="{FC388A28-0C2F-4DAA-9843-A25D8A77C291}">
      <dgm:prSet/>
      <dgm:spPr/>
      <dgm:t>
        <a:bodyPr/>
        <a:lstStyle/>
        <a:p>
          <a:endParaRPr lang="en-GB" sz="2800"/>
        </a:p>
      </dgm:t>
    </dgm:pt>
    <dgm:pt modelId="{0349A926-3AF7-4BA8-8704-A37A1D7F5C21}" type="sibTrans" cxnId="{FC388A28-0C2F-4DAA-9843-A25D8A77C291}">
      <dgm:prSet/>
      <dgm:spPr/>
      <dgm:t>
        <a:bodyPr/>
        <a:lstStyle/>
        <a:p>
          <a:endParaRPr lang="en-GB" sz="2800"/>
        </a:p>
      </dgm:t>
    </dgm:pt>
    <dgm:pt modelId="{3896FEDE-ECCB-45B8-A25E-8CB648D0B797}">
      <dgm:prSet phldrT="[Text]" custT="1"/>
      <dgm:spPr/>
      <dgm:t>
        <a:bodyPr/>
        <a:lstStyle/>
        <a:p>
          <a:r>
            <a:rPr lang="en-GB" sz="1050" dirty="0"/>
            <a:t>Desalination</a:t>
          </a:r>
        </a:p>
      </dgm:t>
    </dgm:pt>
    <dgm:pt modelId="{F501D633-ADDE-4B7D-8112-EA121E8A2937}" type="parTrans" cxnId="{AD736484-928E-4A1B-87D7-388B24E02869}">
      <dgm:prSet/>
      <dgm:spPr/>
      <dgm:t>
        <a:bodyPr/>
        <a:lstStyle/>
        <a:p>
          <a:endParaRPr lang="en-GB" sz="2800"/>
        </a:p>
      </dgm:t>
    </dgm:pt>
    <dgm:pt modelId="{FC22E352-0384-40B6-9C85-7D3668658101}" type="sibTrans" cxnId="{AD736484-928E-4A1B-87D7-388B24E02869}">
      <dgm:prSet/>
      <dgm:spPr/>
      <dgm:t>
        <a:bodyPr/>
        <a:lstStyle/>
        <a:p>
          <a:endParaRPr lang="en-GB" sz="2800"/>
        </a:p>
      </dgm:t>
    </dgm:pt>
    <dgm:pt modelId="{191B597A-BEAA-4F44-B558-B56F245E4868}">
      <dgm:prSet phldrT="[Text]" custT="1"/>
      <dgm:spPr>
        <a:solidFill>
          <a:srgbClr val="5B9BD5"/>
        </a:solidFill>
      </dgm:spPr>
      <dgm:t>
        <a:bodyPr/>
        <a:lstStyle/>
        <a:p>
          <a:r>
            <a:rPr lang="en-GB" sz="1000" dirty="0"/>
            <a:t>Pre-treatment</a:t>
          </a:r>
        </a:p>
      </dgm:t>
    </dgm:pt>
    <dgm:pt modelId="{77C00E1F-A92E-4F1E-857E-D3190CCA96F1}" type="parTrans" cxnId="{C5561D15-816A-43E3-9659-825F7DC791A9}">
      <dgm:prSet/>
      <dgm:spPr/>
      <dgm:t>
        <a:bodyPr/>
        <a:lstStyle/>
        <a:p>
          <a:endParaRPr lang="en-GB" sz="2800"/>
        </a:p>
      </dgm:t>
    </dgm:pt>
    <dgm:pt modelId="{F7327FF4-4472-4DC8-B741-DE198F24DF37}" type="sibTrans" cxnId="{C5561D15-816A-43E3-9659-825F7DC791A9}">
      <dgm:prSet/>
      <dgm:spPr/>
      <dgm:t>
        <a:bodyPr/>
        <a:lstStyle/>
        <a:p>
          <a:endParaRPr lang="en-GB" sz="2800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F3FB43-2F3B-4692-9824-97CBEAD5B31D}" type="pres">
      <dgm:prSet presAssocID="{FF3D4368-BE31-4816-B138-219551A8D98B}" presName="vertOne" presStyleCnt="0"/>
      <dgm:spPr/>
    </dgm:pt>
    <dgm:pt modelId="{494F2CE1-C9F0-46AC-8055-BC1D1C6D3D5B}" type="pres">
      <dgm:prSet presAssocID="{FF3D4368-BE31-4816-B138-219551A8D98B}" presName="txOne" presStyleLbl="node0" presStyleIdx="0" presStyleCnt="3">
        <dgm:presLayoutVars>
          <dgm:chPref val="3"/>
        </dgm:presLayoutVars>
      </dgm:prSet>
      <dgm:spPr/>
    </dgm:pt>
    <dgm:pt modelId="{B4C552AB-3530-4BDE-9DB3-821AFCDBC09E}" type="pres">
      <dgm:prSet presAssocID="{FF3D4368-BE31-4816-B138-219551A8D98B}" presName="horzOne" presStyleCnt="0"/>
      <dgm:spPr/>
    </dgm:pt>
    <dgm:pt modelId="{AF5C8E48-617E-4A4C-8B31-695B900002A1}" type="pres">
      <dgm:prSet presAssocID="{03421030-F734-4DD6-BD39-BD66B9A45456}" presName="sibSpaceOne" presStyleCnt="0"/>
      <dgm:spPr/>
    </dgm:pt>
    <dgm:pt modelId="{1E961BF6-B8EF-42D4-8C34-B6CE4C1DECE0}" type="pres">
      <dgm:prSet presAssocID="{1E3CCEA3-C5E0-4C58-AC25-132F572D2726}" presName="vertOne" presStyleCnt="0"/>
      <dgm:spPr/>
    </dgm:pt>
    <dgm:pt modelId="{9F202471-428F-4EC5-8912-C76871B08B01}" type="pres">
      <dgm:prSet presAssocID="{1E3CCEA3-C5E0-4C58-AC25-132F572D2726}" presName="txOne" presStyleLbl="node0" presStyleIdx="1" presStyleCnt="3">
        <dgm:presLayoutVars>
          <dgm:chPref val="3"/>
        </dgm:presLayoutVars>
      </dgm:prSet>
      <dgm:spPr/>
    </dgm:pt>
    <dgm:pt modelId="{9F5D6756-5A3B-4F76-B415-76C70E44926D}" type="pres">
      <dgm:prSet presAssocID="{1E3CCEA3-C5E0-4C58-AC25-132F572D2726}" presName="parTransOne" presStyleCnt="0"/>
      <dgm:spPr/>
    </dgm:pt>
    <dgm:pt modelId="{AB2C11BB-3BC3-434F-9277-16348BE29C16}" type="pres">
      <dgm:prSet presAssocID="{1E3CCEA3-C5E0-4C58-AC25-132F572D2726}" presName="horzOne" presStyleCnt="0"/>
      <dgm:spPr/>
    </dgm:pt>
    <dgm:pt modelId="{84339032-228A-46C1-9BCC-2674C56DCB87}" type="pres">
      <dgm:prSet presAssocID="{3896FEDE-ECCB-45B8-A25E-8CB648D0B797}" presName="vertTwo" presStyleCnt="0"/>
      <dgm:spPr/>
    </dgm:pt>
    <dgm:pt modelId="{E1EDAF53-8EA7-4BC2-936B-027325266BB5}" type="pres">
      <dgm:prSet presAssocID="{3896FEDE-ECCB-45B8-A25E-8CB648D0B797}" presName="txTwo" presStyleLbl="node2" presStyleIdx="0" presStyleCnt="2" custScaleX="142878">
        <dgm:presLayoutVars>
          <dgm:chPref val="3"/>
        </dgm:presLayoutVars>
      </dgm:prSet>
      <dgm:spPr/>
    </dgm:pt>
    <dgm:pt modelId="{9EEE5E41-4CDC-40EF-85D6-C69E01CF14AF}" type="pres">
      <dgm:prSet presAssocID="{3896FEDE-ECCB-45B8-A25E-8CB648D0B797}" presName="horzTwo" presStyleCnt="0"/>
      <dgm:spPr/>
    </dgm:pt>
    <dgm:pt modelId="{29E8B279-1BBA-44AE-AADB-6D5675774A13}" type="pres">
      <dgm:prSet presAssocID="{2E91E65A-B318-44E7-B96C-402AFE382329}" presName="sibSpaceOne" presStyleCnt="0"/>
      <dgm:spPr/>
    </dgm:pt>
    <dgm:pt modelId="{E0D65D4B-DFCC-487E-B7BA-AC0118EA1AB6}" type="pres">
      <dgm:prSet presAssocID="{D43AB4C4-C382-4B9A-8256-0A3268A0C80E}" presName="vertOne" presStyleCnt="0"/>
      <dgm:spPr/>
    </dgm:pt>
    <dgm:pt modelId="{730A01DA-FD6A-45FC-A012-03040EAA2D04}" type="pres">
      <dgm:prSet presAssocID="{D43AB4C4-C382-4B9A-8256-0A3268A0C80E}" presName="txOne" presStyleLbl="node0" presStyleIdx="2" presStyleCnt="3">
        <dgm:presLayoutVars>
          <dgm:chPref val="3"/>
        </dgm:presLayoutVars>
      </dgm:prSet>
      <dgm:spPr/>
    </dgm:pt>
    <dgm:pt modelId="{7FD2A6EF-C1EF-470F-A8CF-8B8813BB18E3}" type="pres">
      <dgm:prSet presAssocID="{D43AB4C4-C382-4B9A-8256-0A3268A0C80E}" presName="parTransOne" presStyleCnt="0"/>
      <dgm:spPr/>
    </dgm:pt>
    <dgm:pt modelId="{FCF41876-9C4E-4903-9708-E19B6C6DA6F9}" type="pres">
      <dgm:prSet presAssocID="{D43AB4C4-C382-4B9A-8256-0A3268A0C80E}" presName="horzOne" presStyleCnt="0"/>
      <dgm:spPr/>
    </dgm:pt>
    <dgm:pt modelId="{0CC2B703-616A-47D9-927D-3A6DB7F82A7D}" type="pres">
      <dgm:prSet presAssocID="{191B597A-BEAA-4F44-B558-B56F245E4868}" presName="vertTwo" presStyleCnt="0"/>
      <dgm:spPr/>
    </dgm:pt>
    <dgm:pt modelId="{19B9678E-2C7E-46F2-A7E9-B64C355A5144}" type="pres">
      <dgm:prSet presAssocID="{191B597A-BEAA-4F44-B558-B56F245E4868}" presName="txTwo" presStyleLbl="node2" presStyleIdx="1" presStyleCnt="2" custScaleX="108542">
        <dgm:presLayoutVars>
          <dgm:chPref val="3"/>
        </dgm:presLayoutVars>
      </dgm:prSet>
      <dgm:spPr/>
    </dgm:pt>
    <dgm:pt modelId="{E0B43050-AD39-43F9-A802-B60634B1CBF3}" type="pres">
      <dgm:prSet presAssocID="{191B597A-BEAA-4F44-B558-B56F245E4868}" presName="horzTwo" presStyleCnt="0"/>
      <dgm:spPr/>
    </dgm:pt>
  </dgm:ptLst>
  <dgm:cxnLst>
    <dgm:cxn modelId="{C5561D15-816A-43E3-9659-825F7DC791A9}" srcId="{D43AB4C4-C382-4B9A-8256-0A3268A0C80E}" destId="{191B597A-BEAA-4F44-B558-B56F245E4868}" srcOrd="0" destOrd="0" parTransId="{77C00E1F-A92E-4F1E-857E-D3190CCA96F1}" sibTransId="{F7327FF4-4472-4DC8-B741-DE198F24DF37}"/>
    <dgm:cxn modelId="{FC388A28-0C2F-4DAA-9843-A25D8A77C291}" srcId="{05DFDE08-95FC-4575-9BA1-7D32501640FD}" destId="{D43AB4C4-C382-4B9A-8256-0A3268A0C80E}" srcOrd="2" destOrd="0" parTransId="{1C137305-AF57-49B7-AAF3-6418B2A9666B}" sibTransId="{0349A926-3AF7-4BA8-8704-A37A1D7F5C21}"/>
    <dgm:cxn modelId="{67BA7C46-39A8-4181-B1C5-FAD85073E4DC}" type="presOf" srcId="{FF3D4368-BE31-4816-B138-219551A8D98B}" destId="{494F2CE1-C9F0-46AC-8055-BC1D1C6D3D5B}" srcOrd="0" destOrd="0" presId="urn:microsoft.com/office/officeart/2005/8/layout/hierarchy4"/>
    <dgm:cxn modelId="{F62FE34C-E2CF-4ED6-A483-8C9256B0A0FA}" type="presOf" srcId="{191B597A-BEAA-4F44-B558-B56F245E4868}" destId="{19B9678E-2C7E-46F2-A7E9-B64C355A5144}" srcOrd="0" destOrd="0" presId="urn:microsoft.com/office/officeart/2005/8/layout/hierarchy4"/>
    <dgm:cxn modelId="{89DB1275-E3F1-4EB0-9047-929C2F900DB3}" type="presOf" srcId="{D43AB4C4-C382-4B9A-8256-0A3268A0C80E}" destId="{730A01DA-FD6A-45FC-A012-03040EAA2D04}" srcOrd="0" destOrd="0" presId="urn:microsoft.com/office/officeart/2005/8/layout/hierarchy4"/>
    <dgm:cxn modelId="{640B5755-C52B-4DE2-B3F8-CB7D6964F2FC}" type="presOf" srcId="{1E3CCEA3-C5E0-4C58-AC25-132F572D2726}" destId="{9F202471-428F-4EC5-8912-C76871B08B01}" srcOrd="0" destOrd="0" presId="urn:microsoft.com/office/officeart/2005/8/layout/hierarchy4"/>
    <dgm:cxn modelId="{AD736484-928E-4A1B-87D7-388B24E02869}" srcId="{1E3CCEA3-C5E0-4C58-AC25-132F572D2726}" destId="{3896FEDE-ECCB-45B8-A25E-8CB648D0B797}" srcOrd="0" destOrd="0" parTransId="{F501D633-ADDE-4B7D-8112-EA121E8A2937}" sibTransId="{FC22E352-0384-40B6-9C85-7D3668658101}"/>
    <dgm:cxn modelId="{1B9E9186-41D2-4094-9EBC-BE9A7F3318F7}" srcId="{05DFDE08-95FC-4575-9BA1-7D32501640FD}" destId="{1E3CCEA3-C5E0-4C58-AC25-132F572D2726}" srcOrd="1" destOrd="0" parTransId="{28EC7D08-5A05-4B4D-AD4D-FB5E7BC39FF3}" sibTransId="{2E91E65A-B318-44E7-B96C-402AFE382329}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DA48F6C9-2507-43AE-9D5C-C40BF561535C}" type="presOf" srcId="{3896FEDE-ECCB-45B8-A25E-8CB648D0B797}" destId="{E1EDAF53-8EA7-4BC2-936B-027325266BB5}" srcOrd="0" destOrd="0" presId="urn:microsoft.com/office/officeart/2005/8/layout/hierarchy4"/>
    <dgm:cxn modelId="{B048D7F4-346B-4F97-B8FC-4163253D3A78}" srcId="{05DFDE08-95FC-4575-9BA1-7D32501640FD}" destId="{FF3D4368-BE31-4816-B138-219551A8D98B}" srcOrd="0" destOrd="0" parTransId="{7EAFAE65-35F3-4F5B-91B0-2859E67AC7E3}" sibTransId="{03421030-F734-4DD6-BD39-BD66B9A45456}"/>
    <dgm:cxn modelId="{A890F90F-A514-4FF2-87EE-E1B41CF54E19}" type="presParOf" srcId="{5060BF89-BE45-419B-AB0D-E0240378DCF4}" destId="{45F3FB43-2F3B-4692-9824-97CBEAD5B31D}" srcOrd="0" destOrd="0" presId="urn:microsoft.com/office/officeart/2005/8/layout/hierarchy4"/>
    <dgm:cxn modelId="{C1405BF9-5906-4657-B9F4-8EB3C78ADB53}" type="presParOf" srcId="{45F3FB43-2F3B-4692-9824-97CBEAD5B31D}" destId="{494F2CE1-C9F0-46AC-8055-BC1D1C6D3D5B}" srcOrd="0" destOrd="0" presId="urn:microsoft.com/office/officeart/2005/8/layout/hierarchy4"/>
    <dgm:cxn modelId="{453458F9-D7DC-4837-8D10-8B4BE8480526}" type="presParOf" srcId="{45F3FB43-2F3B-4692-9824-97CBEAD5B31D}" destId="{B4C552AB-3530-4BDE-9DB3-821AFCDBC09E}" srcOrd="1" destOrd="0" presId="urn:microsoft.com/office/officeart/2005/8/layout/hierarchy4"/>
    <dgm:cxn modelId="{77816DD3-671C-4711-A614-495976222E26}" type="presParOf" srcId="{5060BF89-BE45-419B-AB0D-E0240378DCF4}" destId="{AF5C8E48-617E-4A4C-8B31-695B900002A1}" srcOrd="1" destOrd="0" presId="urn:microsoft.com/office/officeart/2005/8/layout/hierarchy4"/>
    <dgm:cxn modelId="{85FF31A7-5B04-4767-93C4-0D306A9C8F2C}" type="presParOf" srcId="{5060BF89-BE45-419B-AB0D-E0240378DCF4}" destId="{1E961BF6-B8EF-42D4-8C34-B6CE4C1DECE0}" srcOrd="2" destOrd="0" presId="urn:microsoft.com/office/officeart/2005/8/layout/hierarchy4"/>
    <dgm:cxn modelId="{D2E67334-4C58-452E-A26B-05B28A7BEC63}" type="presParOf" srcId="{1E961BF6-B8EF-42D4-8C34-B6CE4C1DECE0}" destId="{9F202471-428F-4EC5-8912-C76871B08B01}" srcOrd="0" destOrd="0" presId="urn:microsoft.com/office/officeart/2005/8/layout/hierarchy4"/>
    <dgm:cxn modelId="{03353923-8FA9-40C6-A29F-EAB19FDD7B4C}" type="presParOf" srcId="{1E961BF6-B8EF-42D4-8C34-B6CE4C1DECE0}" destId="{9F5D6756-5A3B-4F76-B415-76C70E44926D}" srcOrd="1" destOrd="0" presId="urn:microsoft.com/office/officeart/2005/8/layout/hierarchy4"/>
    <dgm:cxn modelId="{AA7542AA-6260-4B77-B373-319BD96A117E}" type="presParOf" srcId="{1E961BF6-B8EF-42D4-8C34-B6CE4C1DECE0}" destId="{AB2C11BB-3BC3-434F-9277-16348BE29C16}" srcOrd="2" destOrd="0" presId="urn:microsoft.com/office/officeart/2005/8/layout/hierarchy4"/>
    <dgm:cxn modelId="{50B19CDB-0B14-48D4-8D4C-029A159D2F79}" type="presParOf" srcId="{AB2C11BB-3BC3-434F-9277-16348BE29C16}" destId="{84339032-228A-46C1-9BCC-2674C56DCB87}" srcOrd="0" destOrd="0" presId="urn:microsoft.com/office/officeart/2005/8/layout/hierarchy4"/>
    <dgm:cxn modelId="{3DA09774-1B4D-451C-AB99-FAA1A7D8529C}" type="presParOf" srcId="{84339032-228A-46C1-9BCC-2674C56DCB87}" destId="{E1EDAF53-8EA7-4BC2-936B-027325266BB5}" srcOrd="0" destOrd="0" presId="urn:microsoft.com/office/officeart/2005/8/layout/hierarchy4"/>
    <dgm:cxn modelId="{1ED3BCA2-C3D1-43FD-95F6-DA2FAB7B0152}" type="presParOf" srcId="{84339032-228A-46C1-9BCC-2674C56DCB87}" destId="{9EEE5E41-4CDC-40EF-85D6-C69E01CF14AF}" srcOrd="1" destOrd="0" presId="urn:microsoft.com/office/officeart/2005/8/layout/hierarchy4"/>
    <dgm:cxn modelId="{A140281B-F4B0-4D3A-BF67-7E7321816A6C}" type="presParOf" srcId="{5060BF89-BE45-419B-AB0D-E0240378DCF4}" destId="{29E8B279-1BBA-44AE-AADB-6D5675774A13}" srcOrd="3" destOrd="0" presId="urn:microsoft.com/office/officeart/2005/8/layout/hierarchy4"/>
    <dgm:cxn modelId="{9C35B699-F3AE-4B0C-8090-9C02AF5E35D1}" type="presParOf" srcId="{5060BF89-BE45-419B-AB0D-E0240378DCF4}" destId="{E0D65D4B-DFCC-487E-B7BA-AC0118EA1AB6}" srcOrd="4" destOrd="0" presId="urn:microsoft.com/office/officeart/2005/8/layout/hierarchy4"/>
    <dgm:cxn modelId="{E4A439D0-7AC5-4455-BD4E-AE7F0A34ABB8}" type="presParOf" srcId="{E0D65D4B-DFCC-487E-B7BA-AC0118EA1AB6}" destId="{730A01DA-FD6A-45FC-A012-03040EAA2D04}" srcOrd="0" destOrd="0" presId="urn:microsoft.com/office/officeart/2005/8/layout/hierarchy4"/>
    <dgm:cxn modelId="{0C9FAC2D-1D0C-40C1-B381-547E6901FD47}" type="presParOf" srcId="{E0D65D4B-DFCC-487E-B7BA-AC0118EA1AB6}" destId="{7FD2A6EF-C1EF-470F-A8CF-8B8813BB18E3}" srcOrd="1" destOrd="0" presId="urn:microsoft.com/office/officeart/2005/8/layout/hierarchy4"/>
    <dgm:cxn modelId="{EBBD7CF6-671A-49C4-9623-E2E8ECABA713}" type="presParOf" srcId="{E0D65D4B-DFCC-487E-B7BA-AC0118EA1AB6}" destId="{FCF41876-9C4E-4903-9708-E19B6C6DA6F9}" srcOrd="2" destOrd="0" presId="urn:microsoft.com/office/officeart/2005/8/layout/hierarchy4"/>
    <dgm:cxn modelId="{5BFA7ADF-E466-4C2D-8CD3-D5DD87CBF9A4}" type="presParOf" srcId="{FCF41876-9C4E-4903-9708-E19B6C6DA6F9}" destId="{0CC2B703-616A-47D9-927D-3A6DB7F82A7D}" srcOrd="0" destOrd="0" presId="urn:microsoft.com/office/officeart/2005/8/layout/hierarchy4"/>
    <dgm:cxn modelId="{CC3152C7-ED53-42FE-85A2-6EDB468BD27A}" type="presParOf" srcId="{0CC2B703-616A-47D9-927D-3A6DB7F82A7D}" destId="{19B9678E-2C7E-46F2-A7E9-B64C355A5144}" srcOrd="0" destOrd="0" presId="urn:microsoft.com/office/officeart/2005/8/layout/hierarchy4"/>
    <dgm:cxn modelId="{B78C1DFD-7C2A-4F5F-BB96-8C64217B2B49}" type="presParOf" srcId="{0CC2B703-616A-47D9-927D-3A6DB7F82A7D}" destId="{E0B43050-AD39-43F9-A802-B60634B1CBF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215B74-5BCA-4628-B419-E3A318F4FBEF}">
      <dgm:prSet phldrT="[Text]" custT="1"/>
      <dgm:spPr/>
      <dgm:t>
        <a:bodyPr/>
        <a:lstStyle/>
        <a:p>
          <a:r>
            <a:rPr lang="en-GB" sz="1400" dirty="0"/>
            <a:t>Electrolyser</a:t>
          </a:r>
        </a:p>
      </dgm:t>
    </dgm:pt>
    <dgm:pt modelId="{D4C186A3-EFDA-4D2E-853A-BEEB4A8400A5}" type="parTrans" cxnId="{40F49F63-0884-423C-868C-DA225436B9A1}">
      <dgm:prSet/>
      <dgm:spPr/>
      <dgm:t>
        <a:bodyPr/>
        <a:lstStyle/>
        <a:p>
          <a:endParaRPr lang="en-GB" sz="1700"/>
        </a:p>
      </dgm:t>
    </dgm:pt>
    <dgm:pt modelId="{34F713AA-20B7-4B0C-9FD2-36BD27389B3D}" type="sibTrans" cxnId="{40F49F63-0884-423C-868C-DA225436B9A1}">
      <dgm:prSet/>
      <dgm:spPr/>
      <dgm:t>
        <a:bodyPr/>
        <a:lstStyle/>
        <a:p>
          <a:endParaRPr lang="en-GB" sz="1700"/>
        </a:p>
      </dgm:t>
    </dgm:pt>
    <dgm:pt modelId="{23DBF5B9-DFE7-43D2-8CFC-A7532D16F9B5}">
      <dgm:prSet phldrT="[Text]" custT="1"/>
      <dgm:spPr/>
      <dgm:t>
        <a:bodyPr/>
        <a:lstStyle/>
        <a:p>
          <a:r>
            <a:rPr lang="en-GB" sz="1400" dirty="0"/>
            <a:t>Gasification</a:t>
          </a:r>
        </a:p>
      </dgm:t>
    </dgm:pt>
    <dgm:pt modelId="{31DF833D-EAB2-4A3C-84CD-ABE62F948812}" type="parTrans" cxnId="{8F445821-E37F-49B4-A62B-A9E3E644DF09}">
      <dgm:prSet/>
      <dgm:spPr/>
      <dgm:t>
        <a:bodyPr/>
        <a:lstStyle/>
        <a:p>
          <a:endParaRPr lang="en-GB" sz="1700"/>
        </a:p>
      </dgm:t>
    </dgm:pt>
    <dgm:pt modelId="{6ED3AF6B-C261-4613-9F41-4E0398BF44F7}" type="sibTrans" cxnId="{8F445821-E37F-49B4-A62B-A9E3E644DF09}">
      <dgm:prSet/>
      <dgm:spPr/>
      <dgm:t>
        <a:bodyPr/>
        <a:lstStyle/>
        <a:p>
          <a:endParaRPr lang="en-GB" sz="1700"/>
        </a:p>
      </dgm:t>
    </dgm:pt>
    <dgm:pt modelId="{9F191C4A-78C1-43A2-8D48-9C1AE36E04D7}">
      <dgm:prSet phldrT="[Text]" custT="1"/>
      <dgm:spPr/>
      <dgm:t>
        <a:bodyPr/>
        <a:lstStyle/>
        <a:p>
          <a:r>
            <a:rPr lang="en-GB" sz="1400" dirty="0"/>
            <a:t>Biogas cleaning</a:t>
          </a:r>
        </a:p>
      </dgm:t>
    </dgm:pt>
    <dgm:pt modelId="{AC5B3674-0427-4D9F-BC62-1669188DBD6C}" type="parTrans" cxnId="{98E2F563-549A-4100-98E3-7EB464D97BB9}">
      <dgm:prSet/>
      <dgm:spPr/>
      <dgm:t>
        <a:bodyPr/>
        <a:lstStyle/>
        <a:p>
          <a:endParaRPr lang="en-GB" sz="1700"/>
        </a:p>
      </dgm:t>
    </dgm:pt>
    <dgm:pt modelId="{DCB92361-B956-499C-BC46-9DC7EE70D280}" type="sibTrans" cxnId="{98E2F563-549A-4100-98E3-7EB464D97BB9}">
      <dgm:prSet/>
      <dgm:spPr/>
      <dgm:t>
        <a:bodyPr/>
        <a:lstStyle/>
        <a:p>
          <a:endParaRPr lang="en-GB" sz="1700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496CAB-18C4-44A6-864D-27C9CEA6C530}" type="pres">
      <dgm:prSet presAssocID="{19215B74-5BCA-4628-B419-E3A318F4FBEF}" presName="vertOne" presStyleCnt="0"/>
      <dgm:spPr/>
    </dgm:pt>
    <dgm:pt modelId="{B62657FF-F5D8-4E72-995E-D31D5BCA31F4}" type="pres">
      <dgm:prSet presAssocID="{19215B74-5BCA-4628-B419-E3A318F4FBEF}" presName="txOne" presStyleLbl="node0" presStyleIdx="0" presStyleCnt="2">
        <dgm:presLayoutVars>
          <dgm:chPref val="3"/>
        </dgm:presLayoutVars>
      </dgm:prSet>
      <dgm:spPr/>
    </dgm:pt>
    <dgm:pt modelId="{F5400096-C5A4-4B79-885C-43A34C10A6B6}" type="pres">
      <dgm:prSet presAssocID="{19215B74-5BCA-4628-B419-E3A318F4FBEF}" presName="horzOne" presStyleCnt="0"/>
      <dgm:spPr/>
    </dgm:pt>
    <dgm:pt modelId="{79B6FD54-C0EC-4DA8-8713-A69193074F9D}" type="pres">
      <dgm:prSet presAssocID="{34F713AA-20B7-4B0C-9FD2-36BD27389B3D}" presName="sibSpaceOne" presStyleCnt="0"/>
      <dgm:spPr/>
    </dgm:pt>
    <dgm:pt modelId="{A37AF47E-5347-4F14-B0F7-EAC892FF8C88}" type="pres">
      <dgm:prSet presAssocID="{23DBF5B9-DFE7-43D2-8CFC-A7532D16F9B5}" presName="vertOne" presStyleCnt="0"/>
      <dgm:spPr/>
    </dgm:pt>
    <dgm:pt modelId="{2A83CE7A-2F17-4683-8EC7-2CDF3DE4588B}" type="pres">
      <dgm:prSet presAssocID="{23DBF5B9-DFE7-43D2-8CFC-A7532D16F9B5}" presName="txOne" presStyleLbl="node0" presStyleIdx="1" presStyleCnt="2">
        <dgm:presLayoutVars>
          <dgm:chPref val="3"/>
        </dgm:presLayoutVars>
      </dgm:prSet>
      <dgm:spPr/>
    </dgm:pt>
    <dgm:pt modelId="{F993AD99-CC1D-4F10-ABB1-6286C932C6A7}" type="pres">
      <dgm:prSet presAssocID="{23DBF5B9-DFE7-43D2-8CFC-A7532D16F9B5}" presName="parTransOne" presStyleCnt="0"/>
      <dgm:spPr/>
    </dgm:pt>
    <dgm:pt modelId="{C5A8C083-1CBD-4239-A0D4-87154ED200C9}" type="pres">
      <dgm:prSet presAssocID="{23DBF5B9-DFE7-43D2-8CFC-A7532D16F9B5}" presName="horzOne" presStyleCnt="0"/>
      <dgm:spPr/>
    </dgm:pt>
    <dgm:pt modelId="{11883939-5FA4-45DB-9288-079134919F94}" type="pres">
      <dgm:prSet presAssocID="{9F191C4A-78C1-43A2-8D48-9C1AE36E04D7}" presName="vertTwo" presStyleCnt="0"/>
      <dgm:spPr/>
    </dgm:pt>
    <dgm:pt modelId="{CC12883F-E809-4F0A-B303-4004D4A9CB2B}" type="pres">
      <dgm:prSet presAssocID="{9F191C4A-78C1-43A2-8D48-9C1AE36E04D7}" presName="txTwo" presStyleLbl="node2" presStyleIdx="0" presStyleCnt="1">
        <dgm:presLayoutVars>
          <dgm:chPref val="3"/>
        </dgm:presLayoutVars>
      </dgm:prSet>
      <dgm:spPr/>
    </dgm:pt>
    <dgm:pt modelId="{968CA72A-3A75-42FA-94C6-EE2C012F1C51}" type="pres">
      <dgm:prSet presAssocID="{9F191C4A-78C1-43A2-8D48-9C1AE36E04D7}" presName="horzTwo" presStyleCnt="0"/>
      <dgm:spPr/>
    </dgm:pt>
  </dgm:ptLst>
  <dgm:cxnLst>
    <dgm:cxn modelId="{8F445821-E37F-49B4-A62B-A9E3E644DF09}" srcId="{05DFDE08-95FC-4575-9BA1-7D32501640FD}" destId="{23DBF5B9-DFE7-43D2-8CFC-A7532D16F9B5}" srcOrd="1" destOrd="0" parTransId="{31DF833D-EAB2-4A3C-84CD-ABE62F948812}" sibTransId="{6ED3AF6B-C261-4613-9F41-4E0398BF44F7}"/>
    <dgm:cxn modelId="{7C49932E-B6C2-4E6E-8F18-C7C9598A07E2}" type="presOf" srcId="{23DBF5B9-DFE7-43D2-8CFC-A7532D16F9B5}" destId="{2A83CE7A-2F17-4683-8EC7-2CDF3DE4588B}" srcOrd="0" destOrd="0" presId="urn:microsoft.com/office/officeart/2005/8/layout/hierarchy4"/>
    <dgm:cxn modelId="{8199F23D-3B7E-4DA2-B1AE-F0CE37A35372}" type="presOf" srcId="{9F191C4A-78C1-43A2-8D48-9C1AE36E04D7}" destId="{CC12883F-E809-4F0A-B303-4004D4A9CB2B}" srcOrd="0" destOrd="0" presId="urn:microsoft.com/office/officeart/2005/8/layout/hierarchy4"/>
    <dgm:cxn modelId="{40F49F63-0884-423C-868C-DA225436B9A1}" srcId="{05DFDE08-95FC-4575-9BA1-7D32501640FD}" destId="{19215B74-5BCA-4628-B419-E3A318F4FBEF}" srcOrd="0" destOrd="0" parTransId="{D4C186A3-EFDA-4D2E-853A-BEEB4A8400A5}" sibTransId="{34F713AA-20B7-4B0C-9FD2-36BD27389B3D}"/>
    <dgm:cxn modelId="{98E2F563-549A-4100-98E3-7EB464D97BB9}" srcId="{23DBF5B9-DFE7-43D2-8CFC-A7532D16F9B5}" destId="{9F191C4A-78C1-43A2-8D48-9C1AE36E04D7}" srcOrd="0" destOrd="0" parTransId="{AC5B3674-0427-4D9F-BC62-1669188DBD6C}" sibTransId="{DCB92361-B956-499C-BC46-9DC7EE70D280}"/>
    <dgm:cxn modelId="{3C37F671-618C-433B-9488-D84CA31F247F}" type="presOf" srcId="{19215B74-5BCA-4628-B419-E3A318F4FBEF}" destId="{B62657FF-F5D8-4E72-995E-D31D5BCA31F4}" srcOrd="0" destOrd="0" presId="urn:microsoft.com/office/officeart/2005/8/layout/hierarchy4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DD5723D8-0D9E-4C7D-B8A3-26E2C4A6E5B4}" type="presParOf" srcId="{5060BF89-BE45-419B-AB0D-E0240378DCF4}" destId="{6E496CAB-18C4-44A6-864D-27C9CEA6C530}" srcOrd="0" destOrd="0" presId="urn:microsoft.com/office/officeart/2005/8/layout/hierarchy4"/>
    <dgm:cxn modelId="{508112DA-DEED-46B9-ACA6-CA9209DBCF90}" type="presParOf" srcId="{6E496CAB-18C4-44A6-864D-27C9CEA6C530}" destId="{B62657FF-F5D8-4E72-995E-D31D5BCA31F4}" srcOrd="0" destOrd="0" presId="urn:microsoft.com/office/officeart/2005/8/layout/hierarchy4"/>
    <dgm:cxn modelId="{B990B8F6-C2B6-4616-B5FB-11BB61CA9D6B}" type="presParOf" srcId="{6E496CAB-18C4-44A6-864D-27C9CEA6C530}" destId="{F5400096-C5A4-4B79-885C-43A34C10A6B6}" srcOrd="1" destOrd="0" presId="urn:microsoft.com/office/officeart/2005/8/layout/hierarchy4"/>
    <dgm:cxn modelId="{247B5636-794A-4DCA-9AF1-AC8E8B453C75}" type="presParOf" srcId="{5060BF89-BE45-419B-AB0D-E0240378DCF4}" destId="{79B6FD54-C0EC-4DA8-8713-A69193074F9D}" srcOrd="1" destOrd="0" presId="urn:microsoft.com/office/officeart/2005/8/layout/hierarchy4"/>
    <dgm:cxn modelId="{38575A97-DD5D-4414-ADC6-7FD48F37B8EA}" type="presParOf" srcId="{5060BF89-BE45-419B-AB0D-E0240378DCF4}" destId="{A37AF47E-5347-4F14-B0F7-EAC892FF8C88}" srcOrd="2" destOrd="0" presId="urn:microsoft.com/office/officeart/2005/8/layout/hierarchy4"/>
    <dgm:cxn modelId="{2FBE6F86-6F33-44C2-8C04-C2AECB2F1B03}" type="presParOf" srcId="{A37AF47E-5347-4F14-B0F7-EAC892FF8C88}" destId="{2A83CE7A-2F17-4683-8EC7-2CDF3DE4588B}" srcOrd="0" destOrd="0" presId="urn:microsoft.com/office/officeart/2005/8/layout/hierarchy4"/>
    <dgm:cxn modelId="{1C875C36-F55D-48A5-809C-0A527A974F31}" type="presParOf" srcId="{A37AF47E-5347-4F14-B0F7-EAC892FF8C88}" destId="{F993AD99-CC1D-4F10-ABB1-6286C932C6A7}" srcOrd="1" destOrd="0" presId="urn:microsoft.com/office/officeart/2005/8/layout/hierarchy4"/>
    <dgm:cxn modelId="{2B6CEDA1-6B8E-4FCD-9DC1-82DD3F1FEC0C}" type="presParOf" srcId="{A37AF47E-5347-4F14-B0F7-EAC892FF8C88}" destId="{C5A8C083-1CBD-4239-A0D4-87154ED200C9}" srcOrd="2" destOrd="0" presId="urn:microsoft.com/office/officeart/2005/8/layout/hierarchy4"/>
    <dgm:cxn modelId="{E797C746-233C-4F0A-BE51-0B860229AFA5}" type="presParOf" srcId="{C5A8C083-1CBD-4239-A0D4-87154ED200C9}" destId="{11883939-5FA4-45DB-9288-079134919F94}" srcOrd="0" destOrd="0" presId="urn:microsoft.com/office/officeart/2005/8/layout/hierarchy4"/>
    <dgm:cxn modelId="{10AD94B7-E4D4-45AE-9DBD-C44CBF29FBAC}" type="presParOf" srcId="{11883939-5FA4-45DB-9288-079134919F94}" destId="{CC12883F-E809-4F0A-B303-4004D4A9CB2B}" srcOrd="0" destOrd="0" presId="urn:microsoft.com/office/officeart/2005/8/layout/hierarchy4"/>
    <dgm:cxn modelId="{49D96CF2-620B-4DAE-B090-E2E79A411C32}" type="presParOf" srcId="{11883939-5FA4-45DB-9288-079134919F94}" destId="{968CA72A-3A75-42FA-94C6-EE2C012F1C5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DFDE08-95FC-4575-9BA1-7D32501640F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215B74-5BCA-4628-B419-E3A318F4FBEF}">
      <dgm:prSet phldrT="[Text]"/>
      <dgm:spPr/>
      <dgm:t>
        <a:bodyPr/>
        <a:lstStyle/>
        <a:p>
          <a:r>
            <a:rPr lang="en-GB" dirty="0"/>
            <a:t>FT</a:t>
          </a:r>
        </a:p>
      </dgm:t>
    </dgm:pt>
    <dgm:pt modelId="{D4C186A3-EFDA-4D2E-853A-BEEB4A8400A5}" type="parTrans" cxnId="{40F49F63-0884-423C-868C-DA225436B9A1}">
      <dgm:prSet/>
      <dgm:spPr/>
      <dgm:t>
        <a:bodyPr/>
        <a:lstStyle/>
        <a:p>
          <a:endParaRPr lang="en-GB"/>
        </a:p>
      </dgm:t>
    </dgm:pt>
    <dgm:pt modelId="{34F713AA-20B7-4B0C-9FD2-36BD27389B3D}" type="sibTrans" cxnId="{40F49F63-0884-423C-868C-DA225436B9A1}">
      <dgm:prSet/>
      <dgm:spPr/>
      <dgm:t>
        <a:bodyPr/>
        <a:lstStyle/>
        <a:p>
          <a:endParaRPr lang="en-GB"/>
        </a:p>
      </dgm:t>
    </dgm:pt>
    <dgm:pt modelId="{FBC8E93F-F429-4841-8547-71E78377276E}">
      <dgm:prSet phldrT="[Text]"/>
      <dgm:spPr/>
      <dgm:t>
        <a:bodyPr/>
        <a:lstStyle/>
        <a:p>
          <a:r>
            <a:rPr lang="en-GB" dirty="0"/>
            <a:t>Hydrogenation/ Isomerisation</a:t>
          </a:r>
        </a:p>
      </dgm:t>
    </dgm:pt>
    <dgm:pt modelId="{AD1F9D49-5DA3-43C5-9802-0660E3C7ED18}" type="parTrans" cxnId="{690BACA3-C43D-471A-A529-4F5F337E2F57}">
      <dgm:prSet/>
      <dgm:spPr/>
      <dgm:t>
        <a:bodyPr/>
        <a:lstStyle/>
        <a:p>
          <a:endParaRPr lang="en-GB"/>
        </a:p>
      </dgm:t>
    </dgm:pt>
    <dgm:pt modelId="{4EB93E1F-425D-4434-AA4F-7B42C29FD11C}" type="sibTrans" cxnId="{690BACA3-C43D-471A-A529-4F5F337E2F57}">
      <dgm:prSet/>
      <dgm:spPr/>
      <dgm:t>
        <a:bodyPr/>
        <a:lstStyle/>
        <a:p>
          <a:endParaRPr lang="en-GB"/>
        </a:p>
      </dgm:t>
    </dgm:pt>
    <dgm:pt modelId="{A36E5F59-AA4B-46C1-8FD9-3418D3D05A97}">
      <dgm:prSet phldrT="[Text]"/>
      <dgm:spPr>
        <a:solidFill>
          <a:srgbClr val="80197F"/>
        </a:solidFill>
      </dgm:spPr>
      <dgm:t>
        <a:bodyPr/>
        <a:lstStyle/>
        <a:p>
          <a:r>
            <a:rPr lang="en-GB" dirty="0"/>
            <a:t>Diesel </a:t>
          </a:r>
        </a:p>
      </dgm:t>
    </dgm:pt>
    <dgm:pt modelId="{7117059C-AAEC-4ADE-A445-40A0D6CDE458}" type="parTrans" cxnId="{E540788B-8C95-42E8-AE57-BF2B973B785B}">
      <dgm:prSet/>
      <dgm:spPr/>
      <dgm:t>
        <a:bodyPr/>
        <a:lstStyle/>
        <a:p>
          <a:endParaRPr lang="en-GB"/>
        </a:p>
      </dgm:t>
    </dgm:pt>
    <dgm:pt modelId="{80C31740-B42F-4AF0-B9D5-DA1DFA96F96B}" type="sibTrans" cxnId="{E540788B-8C95-42E8-AE57-BF2B973B785B}">
      <dgm:prSet/>
      <dgm:spPr/>
      <dgm:t>
        <a:bodyPr/>
        <a:lstStyle/>
        <a:p>
          <a:endParaRPr lang="en-GB"/>
        </a:p>
      </dgm:t>
    </dgm:pt>
    <dgm:pt modelId="{9DC547E4-17AE-4CC3-B917-A2978CC18AE3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SAF</a:t>
          </a:r>
        </a:p>
      </dgm:t>
    </dgm:pt>
    <dgm:pt modelId="{4C42EC36-2EF6-4AFF-97F3-01BB72B62A12}" type="parTrans" cxnId="{89BAC7B7-9851-46D9-BC81-1940F472FCBC}">
      <dgm:prSet/>
      <dgm:spPr/>
      <dgm:t>
        <a:bodyPr/>
        <a:lstStyle/>
        <a:p>
          <a:endParaRPr lang="en-GB"/>
        </a:p>
      </dgm:t>
    </dgm:pt>
    <dgm:pt modelId="{48FCA033-867C-4822-BE57-E4B2BC94F34E}" type="sibTrans" cxnId="{89BAC7B7-9851-46D9-BC81-1940F472FCBC}">
      <dgm:prSet/>
      <dgm:spPr/>
      <dgm:t>
        <a:bodyPr/>
        <a:lstStyle/>
        <a:p>
          <a:endParaRPr lang="en-GB"/>
        </a:p>
      </dgm:t>
    </dgm:pt>
    <dgm:pt modelId="{86585F32-61ED-4AFB-B18D-EBD53445373D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Naphta</a:t>
          </a:r>
        </a:p>
      </dgm:t>
    </dgm:pt>
    <dgm:pt modelId="{FE6BE02F-A643-4706-A7BC-C2FC9768F07F}" type="parTrans" cxnId="{B12468A9-C9F5-45B9-98A8-56BB4F059F83}">
      <dgm:prSet/>
      <dgm:spPr/>
      <dgm:t>
        <a:bodyPr/>
        <a:lstStyle/>
        <a:p>
          <a:endParaRPr lang="en-GB"/>
        </a:p>
      </dgm:t>
    </dgm:pt>
    <dgm:pt modelId="{ADA9A42F-653F-4687-BD0E-7879BA24AE92}" type="sibTrans" cxnId="{B12468A9-C9F5-45B9-98A8-56BB4F059F83}">
      <dgm:prSet/>
      <dgm:spPr/>
      <dgm:t>
        <a:bodyPr/>
        <a:lstStyle/>
        <a:p>
          <a:endParaRPr lang="en-GB"/>
        </a:p>
      </dgm:t>
    </dgm:pt>
    <dgm:pt modelId="{606DF684-46A8-49E7-851B-D7BF1095273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RWGS</a:t>
          </a:r>
        </a:p>
      </dgm:t>
    </dgm:pt>
    <dgm:pt modelId="{068FCBD5-AE60-40E7-A19D-C25F92E98479}" type="parTrans" cxnId="{20A79D81-98A8-4469-893D-F890FDC7100B}">
      <dgm:prSet/>
      <dgm:spPr/>
      <dgm:t>
        <a:bodyPr/>
        <a:lstStyle/>
        <a:p>
          <a:endParaRPr lang="en-GB"/>
        </a:p>
      </dgm:t>
    </dgm:pt>
    <dgm:pt modelId="{EBA02724-F95C-4CD9-81F4-542E078AE093}" type="sibTrans" cxnId="{20A79D81-98A8-4469-893D-F890FDC7100B}">
      <dgm:prSet/>
      <dgm:spPr/>
      <dgm:t>
        <a:bodyPr/>
        <a:lstStyle/>
        <a:p>
          <a:endParaRPr lang="en-GB"/>
        </a:p>
      </dgm:t>
    </dgm:pt>
    <dgm:pt modelId="{5060BF89-BE45-419B-AB0D-E0240378DCF4}" type="pres">
      <dgm:prSet presAssocID="{05DFDE08-95FC-4575-9BA1-7D32501640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94D30A-B7F1-4D80-86F9-CE1BC3E075A1}" type="pres">
      <dgm:prSet presAssocID="{606DF684-46A8-49E7-851B-D7BF10952732}" presName="vertOne" presStyleCnt="0"/>
      <dgm:spPr/>
    </dgm:pt>
    <dgm:pt modelId="{AAEAF583-1955-429F-A6B9-7C48AE03B19A}" type="pres">
      <dgm:prSet presAssocID="{606DF684-46A8-49E7-851B-D7BF10952732}" presName="txOne" presStyleLbl="node0" presStyleIdx="0" presStyleCnt="1" custScaleX="82496">
        <dgm:presLayoutVars>
          <dgm:chPref val="3"/>
        </dgm:presLayoutVars>
      </dgm:prSet>
      <dgm:spPr/>
    </dgm:pt>
    <dgm:pt modelId="{B7917766-1417-40DB-823C-36A57B4396AB}" type="pres">
      <dgm:prSet presAssocID="{606DF684-46A8-49E7-851B-D7BF10952732}" presName="parTransOne" presStyleCnt="0"/>
      <dgm:spPr/>
    </dgm:pt>
    <dgm:pt modelId="{3C7DB8BB-52FE-4A3D-AB82-F1478B50A931}" type="pres">
      <dgm:prSet presAssocID="{606DF684-46A8-49E7-851B-D7BF10952732}" presName="horzOne" presStyleCnt="0"/>
      <dgm:spPr/>
    </dgm:pt>
    <dgm:pt modelId="{FE27B8DB-376F-4365-84B5-4A4CDD0C1E0A}" type="pres">
      <dgm:prSet presAssocID="{19215B74-5BCA-4628-B419-E3A318F4FBEF}" presName="vertTwo" presStyleCnt="0"/>
      <dgm:spPr/>
    </dgm:pt>
    <dgm:pt modelId="{377359CE-7441-4175-87C3-FCCF7A362F09}" type="pres">
      <dgm:prSet presAssocID="{19215B74-5BCA-4628-B419-E3A318F4FBEF}" presName="txTwo" presStyleLbl="node2" presStyleIdx="0" presStyleCnt="1">
        <dgm:presLayoutVars>
          <dgm:chPref val="3"/>
        </dgm:presLayoutVars>
      </dgm:prSet>
      <dgm:spPr/>
    </dgm:pt>
    <dgm:pt modelId="{CCBADC44-7B83-4D15-A269-94AE75333364}" type="pres">
      <dgm:prSet presAssocID="{19215B74-5BCA-4628-B419-E3A318F4FBEF}" presName="parTransTwo" presStyleCnt="0"/>
      <dgm:spPr/>
    </dgm:pt>
    <dgm:pt modelId="{A10C41BD-7AD7-4702-BD2E-5CFAD3993872}" type="pres">
      <dgm:prSet presAssocID="{19215B74-5BCA-4628-B419-E3A318F4FBEF}" presName="horzTwo" presStyleCnt="0"/>
      <dgm:spPr/>
    </dgm:pt>
    <dgm:pt modelId="{F1615D91-3661-471B-BAC2-48FDF2AE97E2}" type="pres">
      <dgm:prSet presAssocID="{FBC8E93F-F429-4841-8547-71E78377276E}" presName="vertThree" presStyleCnt="0"/>
      <dgm:spPr/>
    </dgm:pt>
    <dgm:pt modelId="{CD0987BA-188C-4445-911B-71CF6D860B6A}" type="pres">
      <dgm:prSet presAssocID="{FBC8E93F-F429-4841-8547-71E78377276E}" presName="txThree" presStyleLbl="node3" presStyleIdx="0" presStyleCnt="1">
        <dgm:presLayoutVars>
          <dgm:chPref val="3"/>
        </dgm:presLayoutVars>
      </dgm:prSet>
      <dgm:spPr/>
    </dgm:pt>
    <dgm:pt modelId="{1173FF80-1672-437E-AC18-C2AE6525F79B}" type="pres">
      <dgm:prSet presAssocID="{FBC8E93F-F429-4841-8547-71E78377276E}" presName="parTransThree" presStyleCnt="0"/>
      <dgm:spPr/>
    </dgm:pt>
    <dgm:pt modelId="{73448994-C686-4282-85A3-D887A265FB62}" type="pres">
      <dgm:prSet presAssocID="{FBC8E93F-F429-4841-8547-71E78377276E}" presName="horzThree" presStyleCnt="0"/>
      <dgm:spPr/>
    </dgm:pt>
    <dgm:pt modelId="{43C68B7B-115E-4865-8A6A-2C5ED0C3A872}" type="pres">
      <dgm:prSet presAssocID="{A36E5F59-AA4B-46C1-8FD9-3418D3D05A97}" presName="vertFour" presStyleCnt="0">
        <dgm:presLayoutVars>
          <dgm:chPref val="3"/>
        </dgm:presLayoutVars>
      </dgm:prSet>
      <dgm:spPr/>
    </dgm:pt>
    <dgm:pt modelId="{CE9ED186-24DA-4053-A14B-87C102DD7DB7}" type="pres">
      <dgm:prSet presAssocID="{A36E5F59-AA4B-46C1-8FD9-3418D3D05A97}" presName="txFour" presStyleLbl="node4" presStyleIdx="0" presStyleCnt="3">
        <dgm:presLayoutVars>
          <dgm:chPref val="3"/>
        </dgm:presLayoutVars>
      </dgm:prSet>
      <dgm:spPr/>
    </dgm:pt>
    <dgm:pt modelId="{B34AEFA5-E36F-4530-BF6B-3B39CA503928}" type="pres">
      <dgm:prSet presAssocID="{A36E5F59-AA4B-46C1-8FD9-3418D3D05A97}" presName="horzFour" presStyleCnt="0"/>
      <dgm:spPr/>
    </dgm:pt>
    <dgm:pt modelId="{58D95C09-66B5-451A-8F02-3BA872C52448}" type="pres">
      <dgm:prSet presAssocID="{80C31740-B42F-4AF0-B9D5-DA1DFA96F96B}" presName="sibSpaceFour" presStyleCnt="0"/>
      <dgm:spPr/>
    </dgm:pt>
    <dgm:pt modelId="{C21F9FAB-A25D-4C73-B60A-ADA9393AD6E7}" type="pres">
      <dgm:prSet presAssocID="{9DC547E4-17AE-4CC3-B917-A2978CC18AE3}" presName="vertFour" presStyleCnt="0">
        <dgm:presLayoutVars>
          <dgm:chPref val="3"/>
        </dgm:presLayoutVars>
      </dgm:prSet>
      <dgm:spPr/>
    </dgm:pt>
    <dgm:pt modelId="{9DCA95B6-9CA9-40DC-B150-0D7A6A0B844A}" type="pres">
      <dgm:prSet presAssocID="{9DC547E4-17AE-4CC3-B917-A2978CC18AE3}" presName="txFour" presStyleLbl="node4" presStyleIdx="1" presStyleCnt="3">
        <dgm:presLayoutVars>
          <dgm:chPref val="3"/>
        </dgm:presLayoutVars>
      </dgm:prSet>
      <dgm:spPr/>
    </dgm:pt>
    <dgm:pt modelId="{8A0AF38D-F434-4B71-8C48-45C1080DA579}" type="pres">
      <dgm:prSet presAssocID="{9DC547E4-17AE-4CC3-B917-A2978CC18AE3}" presName="horzFour" presStyleCnt="0"/>
      <dgm:spPr/>
    </dgm:pt>
    <dgm:pt modelId="{34E36644-CEE7-4A0B-9CAC-2A61DE42B75C}" type="pres">
      <dgm:prSet presAssocID="{48FCA033-867C-4822-BE57-E4B2BC94F34E}" presName="sibSpaceFour" presStyleCnt="0"/>
      <dgm:spPr/>
    </dgm:pt>
    <dgm:pt modelId="{05F51867-BE1B-4EE1-8910-EB0183F513DF}" type="pres">
      <dgm:prSet presAssocID="{86585F32-61ED-4AFB-B18D-EBD53445373D}" presName="vertFour" presStyleCnt="0">
        <dgm:presLayoutVars>
          <dgm:chPref val="3"/>
        </dgm:presLayoutVars>
      </dgm:prSet>
      <dgm:spPr/>
    </dgm:pt>
    <dgm:pt modelId="{1099269F-6C90-42D3-896F-057D9E97E426}" type="pres">
      <dgm:prSet presAssocID="{86585F32-61ED-4AFB-B18D-EBD53445373D}" presName="txFour" presStyleLbl="node4" presStyleIdx="2" presStyleCnt="3">
        <dgm:presLayoutVars>
          <dgm:chPref val="3"/>
        </dgm:presLayoutVars>
      </dgm:prSet>
      <dgm:spPr/>
    </dgm:pt>
    <dgm:pt modelId="{DCD34350-5050-40F1-BBD2-D0F1E64B5A7F}" type="pres">
      <dgm:prSet presAssocID="{86585F32-61ED-4AFB-B18D-EBD53445373D}" presName="horzFour" presStyleCnt="0"/>
      <dgm:spPr/>
    </dgm:pt>
  </dgm:ptLst>
  <dgm:cxnLst>
    <dgm:cxn modelId="{307DB22C-55CF-4116-922D-051F23A7D9FA}" type="presOf" srcId="{A36E5F59-AA4B-46C1-8FD9-3418D3D05A97}" destId="{CE9ED186-24DA-4053-A14B-87C102DD7DB7}" srcOrd="0" destOrd="0" presId="urn:microsoft.com/office/officeart/2005/8/layout/hierarchy4"/>
    <dgm:cxn modelId="{40F49F63-0884-423C-868C-DA225436B9A1}" srcId="{606DF684-46A8-49E7-851B-D7BF10952732}" destId="{19215B74-5BCA-4628-B419-E3A318F4FBEF}" srcOrd="0" destOrd="0" parTransId="{D4C186A3-EFDA-4D2E-853A-BEEB4A8400A5}" sibTransId="{34F713AA-20B7-4B0C-9FD2-36BD27389B3D}"/>
    <dgm:cxn modelId="{72725769-7EFD-41C5-B9C1-260B2DF78B8F}" type="presOf" srcId="{9DC547E4-17AE-4CC3-B917-A2978CC18AE3}" destId="{9DCA95B6-9CA9-40DC-B150-0D7A6A0B844A}" srcOrd="0" destOrd="0" presId="urn:microsoft.com/office/officeart/2005/8/layout/hierarchy4"/>
    <dgm:cxn modelId="{726D1C70-F417-47C9-BD33-521F5AE9A74F}" type="presOf" srcId="{FBC8E93F-F429-4841-8547-71E78377276E}" destId="{CD0987BA-188C-4445-911B-71CF6D860B6A}" srcOrd="0" destOrd="0" presId="urn:microsoft.com/office/officeart/2005/8/layout/hierarchy4"/>
    <dgm:cxn modelId="{00F8E87B-7223-4B57-848B-4BDEDB8EE88D}" type="presOf" srcId="{19215B74-5BCA-4628-B419-E3A318F4FBEF}" destId="{377359CE-7441-4175-87C3-FCCF7A362F09}" srcOrd="0" destOrd="0" presId="urn:microsoft.com/office/officeart/2005/8/layout/hierarchy4"/>
    <dgm:cxn modelId="{86736B7E-6FA3-489F-8CA1-65828D991A70}" type="presOf" srcId="{86585F32-61ED-4AFB-B18D-EBD53445373D}" destId="{1099269F-6C90-42D3-896F-057D9E97E426}" srcOrd="0" destOrd="0" presId="urn:microsoft.com/office/officeart/2005/8/layout/hierarchy4"/>
    <dgm:cxn modelId="{20A79D81-98A8-4469-893D-F890FDC7100B}" srcId="{05DFDE08-95FC-4575-9BA1-7D32501640FD}" destId="{606DF684-46A8-49E7-851B-D7BF10952732}" srcOrd="0" destOrd="0" parTransId="{068FCBD5-AE60-40E7-A19D-C25F92E98479}" sibTransId="{EBA02724-F95C-4CD9-81F4-542E078AE093}"/>
    <dgm:cxn modelId="{E540788B-8C95-42E8-AE57-BF2B973B785B}" srcId="{FBC8E93F-F429-4841-8547-71E78377276E}" destId="{A36E5F59-AA4B-46C1-8FD9-3418D3D05A97}" srcOrd="0" destOrd="0" parTransId="{7117059C-AAEC-4ADE-A445-40A0D6CDE458}" sibTransId="{80C31740-B42F-4AF0-B9D5-DA1DFA96F96B}"/>
    <dgm:cxn modelId="{A6FDE69C-6338-43EA-B381-A7E0F06551EA}" type="presOf" srcId="{606DF684-46A8-49E7-851B-D7BF10952732}" destId="{AAEAF583-1955-429F-A6B9-7C48AE03B19A}" srcOrd="0" destOrd="0" presId="urn:microsoft.com/office/officeart/2005/8/layout/hierarchy4"/>
    <dgm:cxn modelId="{690BACA3-C43D-471A-A529-4F5F337E2F57}" srcId="{19215B74-5BCA-4628-B419-E3A318F4FBEF}" destId="{FBC8E93F-F429-4841-8547-71E78377276E}" srcOrd="0" destOrd="0" parTransId="{AD1F9D49-5DA3-43C5-9802-0660E3C7ED18}" sibTransId="{4EB93E1F-425D-4434-AA4F-7B42C29FD11C}"/>
    <dgm:cxn modelId="{B12468A9-C9F5-45B9-98A8-56BB4F059F83}" srcId="{FBC8E93F-F429-4841-8547-71E78377276E}" destId="{86585F32-61ED-4AFB-B18D-EBD53445373D}" srcOrd="2" destOrd="0" parTransId="{FE6BE02F-A643-4706-A7BC-C2FC9768F07F}" sibTransId="{ADA9A42F-653F-4687-BD0E-7879BA24AE92}"/>
    <dgm:cxn modelId="{3CFF85AF-5BCA-4FE2-BA38-6C46F776CDB2}" type="presOf" srcId="{05DFDE08-95FC-4575-9BA1-7D32501640FD}" destId="{5060BF89-BE45-419B-AB0D-E0240378DCF4}" srcOrd="0" destOrd="0" presId="urn:microsoft.com/office/officeart/2005/8/layout/hierarchy4"/>
    <dgm:cxn modelId="{89BAC7B7-9851-46D9-BC81-1940F472FCBC}" srcId="{FBC8E93F-F429-4841-8547-71E78377276E}" destId="{9DC547E4-17AE-4CC3-B917-A2978CC18AE3}" srcOrd="1" destOrd="0" parTransId="{4C42EC36-2EF6-4AFF-97F3-01BB72B62A12}" sibTransId="{48FCA033-867C-4822-BE57-E4B2BC94F34E}"/>
    <dgm:cxn modelId="{E6FC91C4-8FC6-40BE-94C8-5C088097FCEF}" type="presParOf" srcId="{5060BF89-BE45-419B-AB0D-E0240378DCF4}" destId="{2094D30A-B7F1-4D80-86F9-CE1BC3E075A1}" srcOrd="0" destOrd="0" presId="urn:microsoft.com/office/officeart/2005/8/layout/hierarchy4"/>
    <dgm:cxn modelId="{DA62207F-04AE-4719-8160-6A9C9A450975}" type="presParOf" srcId="{2094D30A-B7F1-4D80-86F9-CE1BC3E075A1}" destId="{AAEAF583-1955-429F-A6B9-7C48AE03B19A}" srcOrd="0" destOrd="0" presId="urn:microsoft.com/office/officeart/2005/8/layout/hierarchy4"/>
    <dgm:cxn modelId="{A660185E-1997-46BB-8A4B-BB51D2589494}" type="presParOf" srcId="{2094D30A-B7F1-4D80-86F9-CE1BC3E075A1}" destId="{B7917766-1417-40DB-823C-36A57B4396AB}" srcOrd="1" destOrd="0" presId="urn:microsoft.com/office/officeart/2005/8/layout/hierarchy4"/>
    <dgm:cxn modelId="{B80B8BD4-8239-44BF-9820-11DA86D83521}" type="presParOf" srcId="{2094D30A-B7F1-4D80-86F9-CE1BC3E075A1}" destId="{3C7DB8BB-52FE-4A3D-AB82-F1478B50A931}" srcOrd="2" destOrd="0" presId="urn:microsoft.com/office/officeart/2005/8/layout/hierarchy4"/>
    <dgm:cxn modelId="{A9C35043-6C68-470E-8500-6F586B382875}" type="presParOf" srcId="{3C7DB8BB-52FE-4A3D-AB82-F1478B50A931}" destId="{FE27B8DB-376F-4365-84B5-4A4CDD0C1E0A}" srcOrd="0" destOrd="0" presId="urn:microsoft.com/office/officeart/2005/8/layout/hierarchy4"/>
    <dgm:cxn modelId="{E54A9087-5D8B-49BD-97C8-4D3311B15092}" type="presParOf" srcId="{FE27B8DB-376F-4365-84B5-4A4CDD0C1E0A}" destId="{377359CE-7441-4175-87C3-FCCF7A362F09}" srcOrd="0" destOrd="0" presId="urn:microsoft.com/office/officeart/2005/8/layout/hierarchy4"/>
    <dgm:cxn modelId="{F0638790-3AA3-4A00-A4E1-723F3C5EFD13}" type="presParOf" srcId="{FE27B8DB-376F-4365-84B5-4A4CDD0C1E0A}" destId="{CCBADC44-7B83-4D15-A269-94AE75333364}" srcOrd="1" destOrd="0" presId="urn:microsoft.com/office/officeart/2005/8/layout/hierarchy4"/>
    <dgm:cxn modelId="{23103A62-D156-4702-8462-52E683958EC1}" type="presParOf" srcId="{FE27B8DB-376F-4365-84B5-4A4CDD0C1E0A}" destId="{A10C41BD-7AD7-4702-BD2E-5CFAD3993872}" srcOrd="2" destOrd="0" presId="urn:microsoft.com/office/officeart/2005/8/layout/hierarchy4"/>
    <dgm:cxn modelId="{0EDF8CF0-8073-4CE1-A28D-0306D4601299}" type="presParOf" srcId="{A10C41BD-7AD7-4702-BD2E-5CFAD3993872}" destId="{F1615D91-3661-471B-BAC2-48FDF2AE97E2}" srcOrd="0" destOrd="0" presId="urn:microsoft.com/office/officeart/2005/8/layout/hierarchy4"/>
    <dgm:cxn modelId="{6161077B-D0BA-480F-9141-3507E8EB25FB}" type="presParOf" srcId="{F1615D91-3661-471B-BAC2-48FDF2AE97E2}" destId="{CD0987BA-188C-4445-911B-71CF6D860B6A}" srcOrd="0" destOrd="0" presId="urn:microsoft.com/office/officeart/2005/8/layout/hierarchy4"/>
    <dgm:cxn modelId="{00595D81-AA95-47B8-A51E-46C130269AF4}" type="presParOf" srcId="{F1615D91-3661-471B-BAC2-48FDF2AE97E2}" destId="{1173FF80-1672-437E-AC18-C2AE6525F79B}" srcOrd="1" destOrd="0" presId="urn:microsoft.com/office/officeart/2005/8/layout/hierarchy4"/>
    <dgm:cxn modelId="{ED18221D-F411-4E8D-BC7E-6144097A6233}" type="presParOf" srcId="{F1615D91-3661-471B-BAC2-48FDF2AE97E2}" destId="{73448994-C686-4282-85A3-D887A265FB62}" srcOrd="2" destOrd="0" presId="urn:microsoft.com/office/officeart/2005/8/layout/hierarchy4"/>
    <dgm:cxn modelId="{BF0CB8BA-8390-47E0-8947-17913CDEC0CE}" type="presParOf" srcId="{73448994-C686-4282-85A3-D887A265FB62}" destId="{43C68B7B-115E-4865-8A6A-2C5ED0C3A872}" srcOrd="0" destOrd="0" presId="urn:microsoft.com/office/officeart/2005/8/layout/hierarchy4"/>
    <dgm:cxn modelId="{162DF204-BA6D-4E80-8A6C-6013200A1CC9}" type="presParOf" srcId="{43C68B7B-115E-4865-8A6A-2C5ED0C3A872}" destId="{CE9ED186-24DA-4053-A14B-87C102DD7DB7}" srcOrd="0" destOrd="0" presId="urn:microsoft.com/office/officeart/2005/8/layout/hierarchy4"/>
    <dgm:cxn modelId="{8F534733-4508-486F-B5B3-F2B35FF97065}" type="presParOf" srcId="{43C68B7B-115E-4865-8A6A-2C5ED0C3A872}" destId="{B34AEFA5-E36F-4530-BF6B-3B39CA503928}" srcOrd="1" destOrd="0" presId="urn:microsoft.com/office/officeart/2005/8/layout/hierarchy4"/>
    <dgm:cxn modelId="{E61BC1D4-6CF6-4300-A6A3-FFB7E47F6EF8}" type="presParOf" srcId="{73448994-C686-4282-85A3-D887A265FB62}" destId="{58D95C09-66B5-451A-8F02-3BA872C52448}" srcOrd="1" destOrd="0" presId="urn:microsoft.com/office/officeart/2005/8/layout/hierarchy4"/>
    <dgm:cxn modelId="{1A79F4D5-8852-49D8-B47D-85C69AB4CD3A}" type="presParOf" srcId="{73448994-C686-4282-85A3-D887A265FB62}" destId="{C21F9FAB-A25D-4C73-B60A-ADA9393AD6E7}" srcOrd="2" destOrd="0" presId="urn:microsoft.com/office/officeart/2005/8/layout/hierarchy4"/>
    <dgm:cxn modelId="{832DC486-B6BF-41EE-AC37-3038D156C33F}" type="presParOf" srcId="{C21F9FAB-A25D-4C73-B60A-ADA9393AD6E7}" destId="{9DCA95B6-9CA9-40DC-B150-0D7A6A0B844A}" srcOrd="0" destOrd="0" presId="urn:microsoft.com/office/officeart/2005/8/layout/hierarchy4"/>
    <dgm:cxn modelId="{8A9D57FE-B914-4529-8D0D-EAD08329DD75}" type="presParOf" srcId="{C21F9FAB-A25D-4C73-B60A-ADA9393AD6E7}" destId="{8A0AF38D-F434-4B71-8C48-45C1080DA579}" srcOrd="1" destOrd="0" presId="urn:microsoft.com/office/officeart/2005/8/layout/hierarchy4"/>
    <dgm:cxn modelId="{9BB95217-646B-498B-9433-767D7B089941}" type="presParOf" srcId="{73448994-C686-4282-85A3-D887A265FB62}" destId="{34E36644-CEE7-4A0B-9CAC-2A61DE42B75C}" srcOrd="3" destOrd="0" presId="urn:microsoft.com/office/officeart/2005/8/layout/hierarchy4"/>
    <dgm:cxn modelId="{3E1042F7-19BB-41CA-ABFC-879E2D2AF7E7}" type="presParOf" srcId="{73448994-C686-4282-85A3-D887A265FB62}" destId="{05F51867-BE1B-4EE1-8910-EB0183F513DF}" srcOrd="4" destOrd="0" presId="urn:microsoft.com/office/officeart/2005/8/layout/hierarchy4"/>
    <dgm:cxn modelId="{FF763539-E507-493A-A513-3822F680C24C}" type="presParOf" srcId="{05F51867-BE1B-4EE1-8910-EB0183F513DF}" destId="{1099269F-6C90-42D3-896F-057D9E97E426}" srcOrd="0" destOrd="0" presId="urn:microsoft.com/office/officeart/2005/8/layout/hierarchy4"/>
    <dgm:cxn modelId="{B2B87773-C175-4801-87B2-A16EA5354EC5}" type="presParOf" srcId="{05F51867-BE1B-4EE1-8910-EB0183F513DF}" destId="{DCD34350-5050-40F1-BBD2-D0F1E64B5A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998443-C8C5-4DF5-B934-E25894502FD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006785-C90C-474B-A8ED-72ADE2001E2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400" dirty="0"/>
            <a:t>Lignocellulose</a:t>
          </a:r>
        </a:p>
      </dgm:t>
    </dgm:pt>
    <dgm:pt modelId="{7C123DD8-9C3A-46C2-9700-8610EEE10B97}" type="parTrans" cxnId="{3E382F53-381C-43BA-ABD7-0AB8A3DCBBFB}">
      <dgm:prSet/>
      <dgm:spPr/>
      <dgm:t>
        <a:bodyPr/>
        <a:lstStyle/>
        <a:p>
          <a:endParaRPr lang="en-GB" sz="1400"/>
        </a:p>
      </dgm:t>
    </dgm:pt>
    <dgm:pt modelId="{8396B4F5-3DF0-4149-A425-7DC1897E4578}" type="sibTrans" cxnId="{3E382F53-381C-43BA-ABD7-0AB8A3DCBBFB}">
      <dgm:prSet/>
      <dgm:spPr/>
      <dgm:t>
        <a:bodyPr/>
        <a:lstStyle/>
        <a:p>
          <a:endParaRPr lang="en-GB" sz="1400"/>
        </a:p>
      </dgm:t>
    </dgm:pt>
    <dgm:pt modelId="{B07D761D-BD20-4A0C-B8D7-7589C3D2ABB7}">
      <dgm:prSet phldrT="[Text]" custT="1"/>
      <dgm:spPr/>
      <dgm:t>
        <a:bodyPr/>
        <a:lstStyle/>
        <a:p>
          <a:r>
            <a:rPr lang="en-US" sz="1400" dirty="0"/>
            <a:t>Acid hydrolysis</a:t>
          </a:r>
          <a:endParaRPr lang="en-GB" sz="1400" dirty="0"/>
        </a:p>
      </dgm:t>
    </dgm:pt>
    <dgm:pt modelId="{031CE165-6B07-4976-B111-7655F37DB9A0}" type="parTrans" cxnId="{C0FBEAFD-B8FB-4416-A111-AAF62D96BDE5}">
      <dgm:prSet/>
      <dgm:spPr/>
      <dgm:t>
        <a:bodyPr/>
        <a:lstStyle/>
        <a:p>
          <a:endParaRPr lang="en-GB" sz="1400"/>
        </a:p>
      </dgm:t>
    </dgm:pt>
    <dgm:pt modelId="{A8CE4D42-7F88-49A4-BB44-5A35BA3DC760}" type="sibTrans" cxnId="{C0FBEAFD-B8FB-4416-A111-AAF62D96BDE5}">
      <dgm:prSet/>
      <dgm:spPr/>
      <dgm:t>
        <a:bodyPr/>
        <a:lstStyle/>
        <a:p>
          <a:endParaRPr lang="en-GB" sz="1400"/>
        </a:p>
      </dgm:t>
    </dgm:pt>
    <dgm:pt modelId="{213D22DC-4B1C-4E6A-A661-9D91B110358E}">
      <dgm:prSet phldrT="[Text]" custT="1"/>
      <dgm:spPr>
        <a:solidFill>
          <a:srgbClr val="80197F"/>
        </a:solidFill>
      </dgm:spPr>
      <dgm:t>
        <a:bodyPr/>
        <a:lstStyle/>
        <a:p>
          <a:r>
            <a:rPr lang="en-GB" sz="1400" dirty="0"/>
            <a:t>Diesel</a:t>
          </a:r>
        </a:p>
      </dgm:t>
    </dgm:pt>
    <dgm:pt modelId="{E5245A93-3E37-4852-8E45-C3F97436CADC}" type="parTrans" cxnId="{1DC5ACFB-7B07-4D62-BCD9-E9D6F1D7196F}">
      <dgm:prSet/>
      <dgm:spPr/>
      <dgm:t>
        <a:bodyPr/>
        <a:lstStyle/>
        <a:p>
          <a:endParaRPr lang="en-GB" sz="1400"/>
        </a:p>
      </dgm:t>
    </dgm:pt>
    <dgm:pt modelId="{7A28ABA6-1C51-4B3B-A8E9-6B4F227A105A}" type="sibTrans" cxnId="{1DC5ACFB-7B07-4D62-BCD9-E9D6F1D7196F}">
      <dgm:prSet/>
      <dgm:spPr/>
      <dgm:t>
        <a:bodyPr/>
        <a:lstStyle/>
        <a:p>
          <a:endParaRPr lang="en-GB" sz="1400"/>
        </a:p>
      </dgm:t>
    </dgm:pt>
    <dgm:pt modelId="{3B2BDC1D-93EF-4199-9B0D-1B2CD7F16C5C}">
      <dgm:prSet phldrT="[Text]" custT="1"/>
      <dgm:spPr/>
      <dgm:t>
        <a:bodyPr/>
        <a:lstStyle/>
        <a:p>
          <a:r>
            <a:rPr lang="en-US" sz="1400" dirty="0"/>
            <a:t>Hydrotreatment</a:t>
          </a:r>
          <a:endParaRPr lang="en-GB" sz="1400" dirty="0"/>
        </a:p>
      </dgm:t>
    </dgm:pt>
    <dgm:pt modelId="{37D32498-28DD-443E-89A4-50008C1B8447}" type="parTrans" cxnId="{63FFAFDC-D609-47B6-BD97-9426F461EE2F}">
      <dgm:prSet/>
      <dgm:spPr/>
      <dgm:t>
        <a:bodyPr/>
        <a:lstStyle/>
        <a:p>
          <a:endParaRPr lang="en-GB" sz="1400"/>
        </a:p>
      </dgm:t>
    </dgm:pt>
    <dgm:pt modelId="{A7699197-99E1-453D-8696-694A9B1D5F1F}" type="sibTrans" cxnId="{63FFAFDC-D609-47B6-BD97-9426F461EE2F}">
      <dgm:prSet/>
      <dgm:spPr/>
      <dgm:t>
        <a:bodyPr/>
        <a:lstStyle/>
        <a:p>
          <a:endParaRPr lang="en-GB" sz="1400"/>
        </a:p>
      </dgm:t>
    </dgm:pt>
    <dgm:pt modelId="{931A540D-9D35-44A8-BF95-7274ADA86227}">
      <dgm:prSet phldrT="[Text]" custT="1"/>
      <dgm:spPr/>
      <dgm:t>
        <a:bodyPr/>
        <a:lstStyle/>
        <a:p>
          <a:r>
            <a:rPr lang="en-GB" sz="1400" dirty="0"/>
            <a:t>Preparation</a:t>
          </a:r>
        </a:p>
      </dgm:t>
    </dgm:pt>
    <dgm:pt modelId="{B30ED249-0D23-429C-8FA6-E67FF4DA9DEF}" type="parTrans" cxnId="{4F022AE0-9588-4F3C-B5BA-7E6E7D253017}">
      <dgm:prSet/>
      <dgm:spPr/>
      <dgm:t>
        <a:bodyPr/>
        <a:lstStyle/>
        <a:p>
          <a:endParaRPr lang="en-GB" sz="1400"/>
        </a:p>
      </dgm:t>
    </dgm:pt>
    <dgm:pt modelId="{BE9459B3-66DF-4C10-8232-539F6E7FF69C}" type="sibTrans" cxnId="{4F022AE0-9588-4F3C-B5BA-7E6E7D253017}">
      <dgm:prSet/>
      <dgm:spPr/>
      <dgm:t>
        <a:bodyPr/>
        <a:lstStyle/>
        <a:p>
          <a:endParaRPr lang="en-GB" sz="1400"/>
        </a:p>
      </dgm:t>
    </dgm:pt>
    <dgm:pt modelId="{89773D44-898B-458A-B833-72C5CF2D3F8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/>
            <a:t>SAF</a:t>
          </a:r>
        </a:p>
      </dgm:t>
    </dgm:pt>
    <dgm:pt modelId="{399CE990-1BE9-4665-B618-01317A4D80D7}" type="parTrans" cxnId="{F413D3F1-D35F-42B5-A348-02AD09CEDC6B}">
      <dgm:prSet/>
      <dgm:spPr/>
      <dgm:t>
        <a:bodyPr/>
        <a:lstStyle/>
        <a:p>
          <a:endParaRPr lang="en-GB" sz="1400"/>
        </a:p>
      </dgm:t>
    </dgm:pt>
    <dgm:pt modelId="{C0BDB280-C0C3-4C89-833D-7F6884B368C5}" type="sibTrans" cxnId="{F413D3F1-D35F-42B5-A348-02AD09CEDC6B}">
      <dgm:prSet/>
      <dgm:spPr/>
      <dgm:t>
        <a:bodyPr/>
        <a:lstStyle/>
        <a:p>
          <a:endParaRPr lang="en-GB" sz="1400"/>
        </a:p>
      </dgm:t>
    </dgm:pt>
    <dgm:pt modelId="{E85107CF-B772-4AA7-9182-1E08E11B889B}">
      <dgm:prSet phldrT="[Text]" custT="1"/>
      <dgm:spPr/>
      <dgm:t>
        <a:bodyPr/>
        <a:lstStyle/>
        <a:p>
          <a:r>
            <a:rPr lang="en-GB" sz="1400" dirty="0"/>
            <a:t>Pre-treatment</a:t>
          </a:r>
        </a:p>
      </dgm:t>
    </dgm:pt>
    <dgm:pt modelId="{3EFA3470-5682-4421-A70A-A5BF54643573}" type="parTrans" cxnId="{59A2FD84-FADF-4D20-A434-4AF938515E96}">
      <dgm:prSet/>
      <dgm:spPr/>
      <dgm:t>
        <a:bodyPr/>
        <a:lstStyle/>
        <a:p>
          <a:endParaRPr lang="en-GB" sz="1400"/>
        </a:p>
      </dgm:t>
    </dgm:pt>
    <dgm:pt modelId="{E7D38E08-F301-48C3-BFC2-2A86FD58D8F4}" type="sibTrans" cxnId="{59A2FD84-FADF-4D20-A434-4AF938515E96}">
      <dgm:prSet/>
      <dgm:spPr/>
      <dgm:t>
        <a:bodyPr/>
        <a:lstStyle/>
        <a:p>
          <a:endParaRPr lang="en-GB" sz="1400"/>
        </a:p>
      </dgm:t>
    </dgm:pt>
    <dgm:pt modelId="{ACA6B07D-86CA-4900-85CE-57A8E28DE18F}">
      <dgm:prSet phldrT="[Text]" custT="1"/>
      <dgm:spPr/>
      <dgm:t>
        <a:bodyPr/>
        <a:lstStyle/>
        <a:p>
          <a:r>
            <a:rPr lang="en-GB" sz="1400" dirty="0"/>
            <a:t>Condensation</a:t>
          </a:r>
        </a:p>
      </dgm:t>
    </dgm:pt>
    <dgm:pt modelId="{644D14FC-540E-4F70-AE87-88AA2928732A}" type="parTrans" cxnId="{C6E9C1D6-C61F-4928-8D3F-0397D0AB0440}">
      <dgm:prSet/>
      <dgm:spPr/>
      <dgm:t>
        <a:bodyPr/>
        <a:lstStyle/>
        <a:p>
          <a:endParaRPr lang="en-GB" sz="1400"/>
        </a:p>
      </dgm:t>
    </dgm:pt>
    <dgm:pt modelId="{167311AE-DEEA-4830-B306-2251976EA195}" type="sibTrans" cxnId="{C6E9C1D6-C61F-4928-8D3F-0397D0AB0440}">
      <dgm:prSet/>
      <dgm:spPr/>
      <dgm:t>
        <a:bodyPr/>
        <a:lstStyle/>
        <a:p>
          <a:endParaRPr lang="en-GB" sz="1400"/>
        </a:p>
      </dgm:t>
    </dgm:pt>
    <dgm:pt modelId="{8368C080-0FE1-4CC8-BC8B-98F93DC633D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/>
            <a:t>Other</a:t>
          </a:r>
        </a:p>
      </dgm:t>
    </dgm:pt>
    <dgm:pt modelId="{8FBB502D-D61D-4AA1-A579-569FA62B5BD9}" type="parTrans" cxnId="{F9084141-B982-47E3-8922-3E7B2FD01BE8}">
      <dgm:prSet/>
      <dgm:spPr/>
      <dgm:t>
        <a:bodyPr/>
        <a:lstStyle/>
        <a:p>
          <a:endParaRPr lang="en-GB" sz="1400"/>
        </a:p>
      </dgm:t>
    </dgm:pt>
    <dgm:pt modelId="{9948EFC6-A823-41B6-AF3E-C75AEC352A52}" type="sibTrans" cxnId="{F9084141-B982-47E3-8922-3E7B2FD01BE8}">
      <dgm:prSet/>
      <dgm:spPr/>
      <dgm:t>
        <a:bodyPr/>
        <a:lstStyle/>
        <a:p>
          <a:endParaRPr lang="en-GB" sz="1400"/>
        </a:p>
      </dgm:t>
    </dgm:pt>
    <dgm:pt modelId="{016AEA0B-B580-4917-B55A-BD94E10131A8}" type="pres">
      <dgm:prSet presAssocID="{78998443-C8C5-4DF5-B934-E25894502F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6A6A1C-1D43-4D24-9C19-99E7C83C9591}" type="pres">
      <dgm:prSet presAssocID="{76006785-C90C-474B-A8ED-72ADE2001E2F}" presName="vertOne" presStyleCnt="0"/>
      <dgm:spPr/>
    </dgm:pt>
    <dgm:pt modelId="{64773D3B-F9AB-4805-9762-9B6A69D8BE5E}" type="pres">
      <dgm:prSet presAssocID="{76006785-C90C-474B-A8ED-72ADE2001E2F}" presName="txOne" presStyleLbl="node0" presStyleIdx="0" presStyleCnt="1" custLinFactNeighborX="-12797" custLinFactNeighborY="-56232">
        <dgm:presLayoutVars>
          <dgm:chPref val="3"/>
        </dgm:presLayoutVars>
      </dgm:prSet>
      <dgm:spPr/>
    </dgm:pt>
    <dgm:pt modelId="{134D63B0-8DE3-43EA-A0E0-EFBE7FC66355}" type="pres">
      <dgm:prSet presAssocID="{76006785-C90C-474B-A8ED-72ADE2001E2F}" presName="parTransOne" presStyleCnt="0"/>
      <dgm:spPr/>
    </dgm:pt>
    <dgm:pt modelId="{F40EA9C0-F104-496B-A253-07F2B3CD17DE}" type="pres">
      <dgm:prSet presAssocID="{76006785-C90C-474B-A8ED-72ADE2001E2F}" presName="horzOne" presStyleCnt="0"/>
      <dgm:spPr/>
    </dgm:pt>
    <dgm:pt modelId="{E8DA5316-B50D-4260-8250-2980B2220BBE}" type="pres">
      <dgm:prSet presAssocID="{E85107CF-B772-4AA7-9182-1E08E11B889B}" presName="vertTwo" presStyleCnt="0"/>
      <dgm:spPr/>
    </dgm:pt>
    <dgm:pt modelId="{77A8489D-2DDB-436A-AA9F-57711BBE5BFB}" type="pres">
      <dgm:prSet presAssocID="{E85107CF-B772-4AA7-9182-1E08E11B889B}" presName="txTwo" presStyleLbl="node2" presStyleIdx="0" presStyleCnt="1">
        <dgm:presLayoutVars>
          <dgm:chPref val="3"/>
        </dgm:presLayoutVars>
      </dgm:prSet>
      <dgm:spPr/>
    </dgm:pt>
    <dgm:pt modelId="{71248723-D62E-4B6C-BDC0-E4373200D73B}" type="pres">
      <dgm:prSet presAssocID="{E85107CF-B772-4AA7-9182-1E08E11B889B}" presName="parTransTwo" presStyleCnt="0"/>
      <dgm:spPr/>
    </dgm:pt>
    <dgm:pt modelId="{F84CCF65-4E4F-4E20-9B85-DEF6D56FA1AC}" type="pres">
      <dgm:prSet presAssocID="{E85107CF-B772-4AA7-9182-1E08E11B889B}" presName="horzTwo" presStyleCnt="0"/>
      <dgm:spPr/>
    </dgm:pt>
    <dgm:pt modelId="{9EEBC874-D2FA-4C75-967B-66661221822A}" type="pres">
      <dgm:prSet presAssocID="{B07D761D-BD20-4A0C-B8D7-7589C3D2ABB7}" presName="vertThree" presStyleCnt="0"/>
      <dgm:spPr/>
    </dgm:pt>
    <dgm:pt modelId="{BEE11F0D-3636-4C7D-8A00-0B939A11EE1D}" type="pres">
      <dgm:prSet presAssocID="{B07D761D-BD20-4A0C-B8D7-7589C3D2ABB7}" presName="txThree" presStyleLbl="node3" presStyleIdx="0" presStyleCnt="1">
        <dgm:presLayoutVars>
          <dgm:chPref val="3"/>
        </dgm:presLayoutVars>
      </dgm:prSet>
      <dgm:spPr/>
    </dgm:pt>
    <dgm:pt modelId="{F8B95D2C-32B6-4003-84BB-CF850FC6F16D}" type="pres">
      <dgm:prSet presAssocID="{B07D761D-BD20-4A0C-B8D7-7589C3D2ABB7}" presName="parTransThree" presStyleCnt="0"/>
      <dgm:spPr/>
    </dgm:pt>
    <dgm:pt modelId="{D7BB5198-E842-434D-AF13-67002F1D4146}" type="pres">
      <dgm:prSet presAssocID="{B07D761D-BD20-4A0C-B8D7-7589C3D2ABB7}" presName="horzThree" presStyleCnt="0"/>
      <dgm:spPr/>
    </dgm:pt>
    <dgm:pt modelId="{3470CAA7-AD30-4D39-9E10-E6E92214562A}" type="pres">
      <dgm:prSet presAssocID="{931A540D-9D35-44A8-BF95-7274ADA86227}" presName="vertFour" presStyleCnt="0">
        <dgm:presLayoutVars>
          <dgm:chPref val="3"/>
        </dgm:presLayoutVars>
      </dgm:prSet>
      <dgm:spPr/>
    </dgm:pt>
    <dgm:pt modelId="{B6C1C8FF-18C9-41CA-B27B-A3A93B756ED9}" type="pres">
      <dgm:prSet presAssocID="{931A540D-9D35-44A8-BF95-7274ADA86227}" presName="txFour" presStyleLbl="node4" presStyleIdx="0" presStyleCnt="6">
        <dgm:presLayoutVars>
          <dgm:chPref val="3"/>
        </dgm:presLayoutVars>
      </dgm:prSet>
      <dgm:spPr/>
    </dgm:pt>
    <dgm:pt modelId="{019E35B0-2A72-4B87-BA75-CF4ADCDD7B45}" type="pres">
      <dgm:prSet presAssocID="{931A540D-9D35-44A8-BF95-7274ADA86227}" presName="parTransFour" presStyleCnt="0"/>
      <dgm:spPr/>
    </dgm:pt>
    <dgm:pt modelId="{C3B5CA95-88DB-41DB-994B-832FFC0C0480}" type="pres">
      <dgm:prSet presAssocID="{931A540D-9D35-44A8-BF95-7274ADA86227}" presName="horzFour" presStyleCnt="0"/>
      <dgm:spPr/>
    </dgm:pt>
    <dgm:pt modelId="{4427592D-47D1-4F79-B71D-AABD71329CFF}" type="pres">
      <dgm:prSet presAssocID="{ACA6B07D-86CA-4900-85CE-57A8E28DE18F}" presName="vertFour" presStyleCnt="0">
        <dgm:presLayoutVars>
          <dgm:chPref val="3"/>
        </dgm:presLayoutVars>
      </dgm:prSet>
      <dgm:spPr/>
    </dgm:pt>
    <dgm:pt modelId="{FB83909E-8820-437A-A28F-613DA188D471}" type="pres">
      <dgm:prSet presAssocID="{ACA6B07D-86CA-4900-85CE-57A8E28DE18F}" presName="txFour" presStyleLbl="node4" presStyleIdx="1" presStyleCnt="6" custLinFactNeighborX="32316" custLinFactNeighborY="-37570">
        <dgm:presLayoutVars>
          <dgm:chPref val="3"/>
        </dgm:presLayoutVars>
      </dgm:prSet>
      <dgm:spPr/>
    </dgm:pt>
    <dgm:pt modelId="{A6C13165-AD72-446C-A385-26B3EE6C6332}" type="pres">
      <dgm:prSet presAssocID="{ACA6B07D-86CA-4900-85CE-57A8E28DE18F}" presName="parTransFour" presStyleCnt="0"/>
      <dgm:spPr/>
    </dgm:pt>
    <dgm:pt modelId="{A4BDB84A-CC65-4E22-ADF3-EF84B2A090D4}" type="pres">
      <dgm:prSet presAssocID="{ACA6B07D-86CA-4900-85CE-57A8E28DE18F}" presName="horzFour" presStyleCnt="0"/>
      <dgm:spPr/>
    </dgm:pt>
    <dgm:pt modelId="{7B4F3728-57FA-49AA-9F94-D928D4A34D92}" type="pres">
      <dgm:prSet presAssocID="{3B2BDC1D-93EF-4199-9B0D-1B2CD7F16C5C}" presName="vertFour" presStyleCnt="0">
        <dgm:presLayoutVars>
          <dgm:chPref val="3"/>
        </dgm:presLayoutVars>
      </dgm:prSet>
      <dgm:spPr/>
    </dgm:pt>
    <dgm:pt modelId="{D98C3070-EFB2-44C0-A580-4460DE21AF2C}" type="pres">
      <dgm:prSet presAssocID="{3B2BDC1D-93EF-4199-9B0D-1B2CD7F16C5C}" presName="txFour" presStyleLbl="node4" presStyleIdx="2" presStyleCnt="6">
        <dgm:presLayoutVars>
          <dgm:chPref val="3"/>
        </dgm:presLayoutVars>
      </dgm:prSet>
      <dgm:spPr/>
    </dgm:pt>
    <dgm:pt modelId="{A3CF533D-030D-496E-8563-2B996A6384E9}" type="pres">
      <dgm:prSet presAssocID="{3B2BDC1D-93EF-4199-9B0D-1B2CD7F16C5C}" presName="parTransFour" presStyleCnt="0"/>
      <dgm:spPr/>
    </dgm:pt>
    <dgm:pt modelId="{D17E2650-043C-4A64-BBBC-5B84C0CCC2B5}" type="pres">
      <dgm:prSet presAssocID="{3B2BDC1D-93EF-4199-9B0D-1B2CD7F16C5C}" presName="horzFour" presStyleCnt="0"/>
      <dgm:spPr/>
    </dgm:pt>
    <dgm:pt modelId="{3D25CF51-F484-4F2D-966D-73B5A5B65C86}" type="pres">
      <dgm:prSet presAssocID="{213D22DC-4B1C-4E6A-A661-9D91B110358E}" presName="vertFour" presStyleCnt="0">
        <dgm:presLayoutVars>
          <dgm:chPref val="3"/>
        </dgm:presLayoutVars>
      </dgm:prSet>
      <dgm:spPr/>
    </dgm:pt>
    <dgm:pt modelId="{DA03E896-AEC4-4D5C-A230-D7C625F9BAAC}" type="pres">
      <dgm:prSet presAssocID="{213D22DC-4B1C-4E6A-A661-9D91B110358E}" presName="txFour" presStyleLbl="node4" presStyleIdx="3" presStyleCnt="6">
        <dgm:presLayoutVars>
          <dgm:chPref val="3"/>
        </dgm:presLayoutVars>
      </dgm:prSet>
      <dgm:spPr/>
    </dgm:pt>
    <dgm:pt modelId="{1195FAB1-CE00-4FF4-BE70-CBCBD19E5B5F}" type="pres">
      <dgm:prSet presAssocID="{213D22DC-4B1C-4E6A-A661-9D91B110358E}" presName="horzFour" presStyleCnt="0"/>
      <dgm:spPr/>
    </dgm:pt>
    <dgm:pt modelId="{507D8FAC-63EB-4B3E-B1D7-2288DEEB8456}" type="pres">
      <dgm:prSet presAssocID="{7A28ABA6-1C51-4B3B-A8E9-6B4F227A105A}" presName="sibSpaceFour" presStyleCnt="0"/>
      <dgm:spPr/>
    </dgm:pt>
    <dgm:pt modelId="{E6CCA580-F9A0-460F-B05D-0CE9FFB89CF1}" type="pres">
      <dgm:prSet presAssocID="{89773D44-898B-458A-B833-72C5CF2D3F82}" presName="vertFour" presStyleCnt="0">
        <dgm:presLayoutVars>
          <dgm:chPref val="3"/>
        </dgm:presLayoutVars>
      </dgm:prSet>
      <dgm:spPr/>
    </dgm:pt>
    <dgm:pt modelId="{DC610381-0F1A-4E17-8A39-74EB8B000BDC}" type="pres">
      <dgm:prSet presAssocID="{89773D44-898B-458A-B833-72C5CF2D3F82}" presName="txFour" presStyleLbl="node4" presStyleIdx="4" presStyleCnt="6">
        <dgm:presLayoutVars>
          <dgm:chPref val="3"/>
        </dgm:presLayoutVars>
      </dgm:prSet>
      <dgm:spPr/>
    </dgm:pt>
    <dgm:pt modelId="{910EBFC9-79AB-4458-9274-53ED476FDA77}" type="pres">
      <dgm:prSet presAssocID="{89773D44-898B-458A-B833-72C5CF2D3F82}" presName="horzFour" presStyleCnt="0"/>
      <dgm:spPr/>
    </dgm:pt>
    <dgm:pt modelId="{167FDC50-4AFB-4D09-917A-121FB4CA5172}" type="pres">
      <dgm:prSet presAssocID="{C0BDB280-C0C3-4C89-833D-7F6884B368C5}" presName="sibSpaceFour" presStyleCnt="0"/>
      <dgm:spPr/>
    </dgm:pt>
    <dgm:pt modelId="{7E0C0344-ECDD-457C-B515-DBC11F5D2B7D}" type="pres">
      <dgm:prSet presAssocID="{8368C080-0FE1-4CC8-BC8B-98F93DC633D8}" presName="vertFour" presStyleCnt="0">
        <dgm:presLayoutVars>
          <dgm:chPref val="3"/>
        </dgm:presLayoutVars>
      </dgm:prSet>
      <dgm:spPr/>
    </dgm:pt>
    <dgm:pt modelId="{2ECDD652-15F6-4F48-8DF9-6EB572988C04}" type="pres">
      <dgm:prSet presAssocID="{8368C080-0FE1-4CC8-BC8B-98F93DC633D8}" presName="txFour" presStyleLbl="node4" presStyleIdx="5" presStyleCnt="6">
        <dgm:presLayoutVars>
          <dgm:chPref val="3"/>
        </dgm:presLayoutVars>
      </dgm:prSet>
      <dgm:spPr/>
    </dgm:pt>
    <dgm:pt modelId="{1F40732B-ADEB-4E95-BB15-261B620EEA58}" type="pres">
      <dgm:prSet presAssocID="{8368C080-0FE1-4CC8-BC8B-98F93DC633D8}" presName="horzFour" presStyleCnt="0"/>
      <dgm:spPr/>
    </dgm:pt>
  </dgm:ptLst>
  <dgm:cxnLst>
    <dgm:cxn modelId="{F9084141-B982-47E3-8922-3E7B2FD01BE8}" srcId="{3B2BDC1D-93EF-4199-9B0D-1B2CD7F16C5C}" destId="{8368C080-0FE1-4CC8-BC8B-98F93DC633D8}" srcOrd="2" destOrd="0" parTransId="{8FBB502D-D61D-4AA1-A579-569FA62B5BD9}" sibTransId="{9948EFC6-A823-41B6-AF3E-C75AEC352A52}"/>
    <dgm:cxn modelId="{72B50D67-7D41-471D-AAD5-B4D851DDBC74}" type="presOf" srcId="{213D22DC-4B1C-4E6A-A661-9D91B110358E}" destId="{DA03E896-AEC4-4D5C-A230-D7C625F9BAAC}" srcOrd="0" destOrd="0" presId="urn:microsoft.com/office/officeart/2005/8/layout/hierarchy4"/>
    <dgm:cxn modelId="{3E382F53-381C-43BA-ABD7-0AB8A3DCBBFB}" srcId="{78998443-C8C5-4DF5-B934-E25894502FDE}" destId="{76006785-C90C-474B-A8ED-72ADE2001E2F}" srcOrd="0" destOrd="0" parTransId="{7C123DD8-9C3A-46C2-9700-8610EEE10B97}" sibTransId="{8396B4F5-3DF0-4149-A425-7DC1897E4578}"/>
    <dgm:cxn modelId="{C4CB8D77-7F15-4519-90F6-EBE13383017E}" type="presOf" srcId="{76006785-C90C-474B-A8ED-72ADE2001E2F}" destId="{64773D3B-F9AB-4805-9762-9B6A69D8BE5E}" srcOrd="0" destOrd="0" presId="urn:microsoft.com/office/officeart/2005/8/layout/hierarchy4"/>
    <dgm:cxn modelId="{AAB33782-F1B2-48AA-ABD0-99898FC768B4}" type="presOf" srcId="{8368C080-0FE1-4CC8-BC8B-98F93DC633D8}" destId="{2ECDD652-15F6-4F48-8DF9-6EB572988C04}" srcOrd="0" destOrd="0" presId="urn:microsoft.com/office/officeart/2005/8/layout/hierarchy4"/>
    <dgm:cxn modelId="{59A2FD84-FADF-4D20-A434-4AF938515E96}" srcId="{76006785-C90C-474B-A8ED-72ADE2001E2F}" destId="{E85107CF-B772-4AA7-9182-1E08E11B889B}" srcOrd="0" destOrd="0" parTransId="{3EFA3470-5682-4421-A70A-A5BF54643573}" sibTransId="{E7D38E08-F301-48C3-BFC2-2A86FD58D8F4}"/>
    <dgm:cxn modelId="{EB1EF386-A761-46A3-8653-2D7B531B5451}" type="presOf" srcId="{ACA6B07D-86CA-4900-85CE-57A8E28DE18F}" destId="{FB83909E-8820-437A-A28F-613DA188D471}" srcOrd="0" destOrd="0" presId="urn:microsoft.com/office/officeart/2005/8/layout/hierarchy4"/>
    <dgm:cxn modelId="{451C0090-285C-4C97-ACB5-92AD89C5621E}" type="presOf" srcId="{E85107CF-B772-4AA7-9182-1E08E11B889B}" destId="{77A8489D-2DDB-436A-AA9F-57711BBE5BFB}" srcOrd="0" destOrd="0" presId="urn:microsoft.com/office/officeart/2005/8/layout/hierarchy4"/>
    <dgm:cxn modelId="{F570E39A-51A0-4D73-9969-8AEE847BB70B}" type="presOf" srcId="{3B2BDC1D-93EF-4199-9B0D-1B2CD7F16C5C}" destId="{D98C3070-EFB2-44C0-A580-4460DE21AF2C}" srcOrd="0" destOrd="0" presId="urn:microsoft.com/office/officeart/2005/8/layout/hierarchy4"/>
    <dgm:cxn modelId="{8F6DBCA8-357C-4E6C-AC41-3D0B0E868C73}" type="presOf" srcId="{B07D761D-BD20-4A0C-B8D7-7589C3D2ABB7}" destId="{BEE11F0D-3636-4C7D-8A00-0B939A11EE1D}" srcOrd="0" destOrd="0" presId="urn:microsoft.com/office/officeart/2005/8/layout/hierarchy4"/>
    <dgm:cxn modelId="{8431B9D6-96BD-43C8-9EAD-00801294541A}" type="presOf" srcId="{78998443-C8C5-4DF5-B934-E25894502FDE}" destId="{016AEA0B-B580-4917-B55A-BD94E10131A8}" srcOrd="0" destOrd="0" presId="urn:microsoft.com/office/officeart/2005/8/layout/hierarchy4"/>
    <dgm:cxn modelId="{C6E9C1D6-C61F-4928-8D3F-0397D0AB0440}" srcId="{931A540D-9D35-44A8-BF95-7274ADA86227}" destId="{ACA6B07D-86CA-4900-85CE-57A8E28DE18F}" srcOrd="0" destOrd="0" parTransId="{644D14FC-540E-4F70-AE87-88AA2928732A}" sibTransId="{167311AE-DEEA-4830-B306-2251976EA195}"/>
    <dgm:cxn modelId="{E4D3EAD9-BFC2-41F6-9966-F2EF25670FC2}" type="presOf" srcId="{89773D44-898B-458A-B833-72C5CF2D3F82}" destId="{DC610381-0F1A-4E17-8A39-74EB8B000BDC}" srcOrd="0" destOrd="0" presId="urn:microsoft.com/office/officeart/2005/8/layout/hierarchy4"/>
    <dgm:cxn modelId="{63FFAFDC-D609-47B6-BD97-9426F461EE2F}" srcId="{ACA6B07D-86CA-4900-85CE-57A8E28DE18F}" destId="{3B2BDC1D-93EF-4199-9B0D-1B2CD7F16C5C}" srcOrd="0" destOrd="0" parTransId="{37D32498-28DD-443E-89A4-50008C1B8447}" sibTransId="{A7699197-99E1-453D-8696-694A9B1D5F1F}"/>
    <dgm:cxn modelId="{4F022AE0-9588-4F3C-B5BA-7E6E7D253017}" srcId="{B07D761D-BD20-4A0C-B8D7-7589C3D2ABB7}" destId="{931A540D-9D35-44A8-BF95-7274ADA86227}" srcOrd="0" destOrd="0" parTransId="{B30ED249-0D23-429C-8FA6-E67FF4DA9DEF}" sibTransId="{BE9459B3-66DF-4C10-8232-539F6E7FF69C}"/>
    <dgm:cxn modelId="{F413D3F1-D35F-42B5-A348-02AD09CEDC6B}" srcId="{3B2BDC1D-93EF-4199-9B0D-1B2CD7F16C5C}" destId="{89773D44-898B-458A-B833-72C5CF2D3F82}" srcOrd="1" destOrd="0" parTransId="{399CE990-1BE9-4665-B618-01317A4D80D7}" sibTransId="{C0BDB280-C0C3-4C89-833D-7F6884B368C5}"/>
    <dgm:cxn modelId="{1DC5ACFB-7B07-4D62-BCD9-E9D6F1D7196F}" srcId="{3B2BDC1D-93EF-4199-9B0D-1B2CD7F16C5C}" destId="{213D22DC-4B1C-4E6A-A661-9D91B110358E}" srcOrd="0" destOrd="0" parTransId="{E5245A93-3E37-4852-8E45-C3F97436CADC}" sibTransId="{7A28ABA6-1C51-4B3B-A8E9-6B4F227A105A}"/>
    <dgm:cxn modelId="{1C6A52FC-7F3B-42D2-BCFD-C2A329286498}" type="presOf" srcId="{931A540D-9D35-44A8-BF95-7274ADA86227}" destId="{B6C1C8FF-18C9-41CA-B27B-A3A93B756ED9}" srcOrd="0" destOrd="0" presId="urn:microsoft.com/office/officeart/2005/8/layout/hierarchy4"/>
    <dgm:cxn modelId="{C0FBEAFD-B8FB-4416-A111-AAF62D96BDE5}" srcId="{E85107CF-B772-4AA7-9182-1E08E11B889B}" destId="{B07D761D-BD20-4A0C-B8D7-7589C3D2ABB7}" srcOrd="0" destOrd="0" parTransId="{031CE165-6B07-4976-B111-7655F37DB9A0}" sibTransId="{A8CE4D42-7F88-49A4-BB44-5A35BA3DC760}"/>
    <dgm:cxn modelId="{92E7D0A9-0F49-43D6-BF9B-3AC9A25F22C8}" type="presParOf" srcId="{016AEA0B-B580-4917-B55A-BD94E10131A8}" destId="{396A6A1C-1D43-4D24-9C19-99E7C83C9591}" srcOrd="0" destOrd="0" presId="urn:microsoft.com/office/officeart/2005/8/layout/hierarchy4"/>
    <dgm:cxn modelId="{FF83B951-CFBE-400F-ABA7-FD6F298A5219}" type="presParOf" srcId="{396A6A1C-1D43-4D24-9C19-99E7C83C9591}" destId="{64773D3B-F9AB-4805-9762-9B6A69D8BE5E}" srcOrd="0" destOrd="0" presId="urn:microsoft.com/office/officeart/2005/8/layout/hierarchy4"/>
    <dgm:cxn modelId="{230E5F18-FE74-479B-8323-AE673A781197}" type="presParOf" srcId="{396A6A1C-1D43-4D24-9C19-99E7C83C9591}" destId="{134D63B0-8DE3-43EA-A0E0-EFBE7FC66355}" srcOrd="1" destOrd="0" presId="urn:microsoft.com/office/officeart/2005/8/layout/hierarchy4"/>
    <dgm:cxn modelId="{A2CBE6E4-A96E-484C-BC6D-13C1D38CCF98}" type="presParOf" srcId="{396A6A1C-1D43-4D24-9C19-99E7C83C9591}" destId="{F40EA9C0-F104-496B-A253-07F2B3CD17DE}" srcOrd="2" destOrd="0" presId="urn:microsoft.com/office/officeart/2005/8/layout/hierarchy4"/>
    <dgm:cxn modelId="{9308A9A3-615A-4EDA-BB6B-04576ED9E2CC}" type="presParOf" srcId="{F40EA9C0-F104-496B-A253-07F2B3CD17DE}" destId="{E8DA5316-B50D-4260-8250-2980B2220BBE}" srcOrd="0" destOrd="0" presId="urn:microsoft.com/office/officeart/2005/8/layout/hierarchy4"/>
    <dgm:cxn modelId="{F86E3ABF-A8DB-4CBE-BEF2-845018503667}" type="presParOf" srcId="{E8DA5316-B50D-4260-8250-2980B2220BBE}" destId="{77A8489D-2DDB-436A-AA9F-57711BBE5BFB}" srcOrd="0" destOrd="0" presId="urn:microsoft.com/office/officeart/2005/8/layout/hierarchy4"/>
    <dgm:cxn modelId="{469D6447-AC3A-4C56-8B87-369884B0B6EF}" type="presParOf" srcId="{E8DA5316-B50D-4260-8250-2980B2220BBE}" destId="{71248723-D62E-4B6C-BDC0-E4373200D73B}" srcOrd="1" destOrd="0" presId="urn:microsoft.com/office/officeart/2005/8/layout/hierarchy4"/>
    <dgm:cxn modelId="{64548042-659C-4F10-9EB9-E67CADAB68D1}" type="presParOf" srcId="{E8DA5316-B50D-4260-8250-2980B2220BBE}" destId="{F84CCF65-4E4F-4E20-9B85-DEF6D56FA1AC}" srcOrd="2" destOrd="0" presId="urn:microsoft.com/office/officeart/2005/8/layout/hierarchy4"/>
    <dgm:cxn modelId="{B12B0317-76FB-4367-9840-364C57034A2A}" type="presParOf" srcId="{F84CCF65-4E4F-4E20-9B85-DEF6D56FA1AC}" destId="{9EEBC874-D2FA-4C75-967B-66661221822A}" srcOrd="0" destOrd="0" presId="urn:microsoft.com/office/officeart/2005/8/layout/hierarchy4"/>
    <dgm:cxn modelId="{623853F0-999D-4794-BD56-D1FAAF0D998E}" type="presParOf" srcId="{9EEBC874-D2FA-4C75-967B-66661221822A}" destId="{BEE11F0D-3636-4C7D-8A00-0B939A11EE1D}" srcOrd="0" destOrd="0" presId="urn:microsoft.com/office/officeart/2005/8/layout/hierarchy4"/>
    <dgm:cxn modelId="{518C62AB-71CA-47FF-9701-B49DABC144C3}" type="presParOf" srcId="{9EEBC874-D2FA-4C75-967B-66661221822A}" destId="{F8B95D2C-32B6-4003-84BB-CF850FC6F16D}" srcOrd="1" destOrd="0" presId="urn:microsoft.com/office/officeart/2005/8/layout/hierarchy4"/>
    <dgm:cxn modelId="{18E8643B-7932-4CE6-94DF-202BBD8F0D20}" type="presParOf" srcId="{9EEBC874-D2FA-4C75-967B-66661221822A}" destId="{D7BB5198-E842-434D-AF13-67002F1D4146}" srcOrd="2" destOrd="0" presId="urn:microsoft.com/office/officeart/2005/8/layout/hierarchy4"/>
    <dgm:cxn modelId="{BFC8DAC7-57C2-4D1F-8695-4AEEB7A8598C}" type="presParOf" srcId="{D7BB5198-E842-434D-AF13-67002F1D4146}" destId="{3470CAA7-AD30-4D39-9E10-E6E92214562A}" srcOrd="0" destOrd="0" presId="urn:microsoft.com/office/officeart/2005/8/layout/hierarchy4"/>
    <dgm:cxn modelId="{2D2EE345-1E48-4848-B261-B19D193AC411}" type="presParOf" srcId="{3470CAA7-AD30-4D39-9E10-E6E92214562A}" destId="{B6C1C8FF-18C9-41CA-B27B-A3A93B756ED9}" srcOrd="0" destOrd="0" presId="urn:microsoft.com/office/officeart/2005/8/layout/hierarchy4"/>
    <dgm:cxn modelId="{7D35963B-2701-4DEA-95D1-3D2EC9D75B8E}" type="presParOf" srcId="{3470CAA7-AD30-4D39-9E10-E6E92214562A}" destId="{019E35B0-2A72-4B87-BA75-CF4ADCDD7B45}" srcOrd="1" destOrd="0" presId="urn:microsoft.com/office/officeart/2005/8/layout/hierarchy4"/>
    <dgm:cxn modelId="{109E6864-0A5B-4CC3-AC69-31350E51AB54}" type="presParOf" srcId="{3470CAA7-AD30-4D39-9E10-E6E92214562A}" destId="{C3B5CA95-88DB-41DB-994B-832FFC0C0480}" srcOrd="2" destOrd="0" presId="urn:microsoft.com/office/officeart/2005/8/layout/hierarchy4"/>
    <dgm:cxn modelId="{FA6DFFC8-357E-4FDF-945F-52806733F7A5}" type="presParOf" srcId="{C3B5CA95-88DB-41DB-994B-832FFC0C0480}" destId="{4427592D-47D1-4F79-B71D-AABD71329CFF}" srcOrd="0" destOrd="0" presId="urn:microsoft.com/office/officeart/2005/8/layout/hierarchy4"/>
    <dgm:cxn modelId="{9036AE90-1A00-4A66-9C2D-EC75B3CEB291}" type="presParOf" srcId="{4427592D-47D1-4F79-B71D-AABD71329CFF}" destId="{FB83909E-8820-437A-A28F-613DA188D471}" srcOrd="0" destOrd="0" presId="urn:microsoft.com/office/officeart/2005/8/layout/hierarchy4"/>
    <dgm:cxn modelId="{649A52A7-C370-4E4A-AF30-36ACB0DF1140}" type="presParOf" srcId="{4427592D-47D1-4F79-B71D-AABD71329CFF}" destId="{A6C13165-AD72-446C-A385-26B3EE6C6332}" srcOrd="1" destOrd="0" presId="urn:microsoft.com/office/officeart/2005/8/layout/hierarchy4"/>
    <dgm:cxn modelId="{15421ABC-95C7-4857-A0E3-DCCC24D22112}" type="presParOf" srcId="{4427592D-47D1-4F79-B71D-AABD71329CFF}" destId="{A4BDB84A-CC65-4E22-ADF3-EF84B2A090D4}" srcOrd="2" destOrd="0" presId="urn:microsoft.com/office/officeart/2005/8/layout/hierarchy4"/>
    <dgm:cxn modelId="{D16DBA8C-6B2B-4681-A2FD-883767C7AEA2}" type="presParOf" srcId="{A4BDB84A-CC65-4E22-ADF3-EF84B2A090D4}" destId="{7B4F3728-57FA-49AA-9F94-D928D4A34D92}" srcOrd="0" destOrd="0" presId="urn:microsoft.com/office/officeart/2005/8/layout/hierarchy4"/>
    <dgm:cxn modelId="{B58986C1-9B18-42A2-9040-E4293015B9AF}" type="presParOf" srcId="{7B4F3728-57FA-49AA-9F94-D928D4A34D92}" destId="{D98C3070-EFB2-44C0-A580-4460DE21AF2C}" srcOrd="0" destOrd="0" presId="urn:microsoft.com/office/officeart/2005/8/layout/hierarchy4"/>
    <dgm:cxn modelId="{A19A2FE4-4ED0-494F-95D9-A8348D5DBA85}" type="presParOf" srcId="{7B4F3728-57FA-49AA-9F94-D928D4A34D92}" destId="{A3CF533D-030D-496E-8563-2B996A6384E9}" srcOrd="1" destOrd="0" presId="urn:microsoft.com/office/officeart/2005/8/layout/hierarchy4"/>
    <dgm:cxn modelId="{13824D9D-CFE8-4DF5-AA60-807A7C002800}" type="presParOf" srcId="{7B4F3728-57FA-49AA-9F94-D928D4A34D92}" destId="{D17E2650-043C-4A64-BBBC-5B84C0CCC2B5}" srcOrd="2" destOrd="0" presId="urn:microsoft.com/office/officeart/2005/8/layout/hierarchy4"/>
    <dgm:cxn modelId="{29751193-565E-4E2D-9FF0-64FDE6409736}" type="presParOf" srcId="{D17E2650-043C-4A64-BBBC-5B84C0CCC2B5}" destId="{3D25CF51-F484-4F2D-966D-73B5A5B65C86}" srcOrd="0" destOrd="0" presId="urn:microsoft.com/office/officeart/2005/8/layout/hierarchy4"/>
    <dgm:cxn modelId="{A0F980D2-FB7C-4B7A-8367-4DECF9D864A8}" type="presParOf" srcId="{3D25CF51-F484-4F2D-966D-73B5A5B65C86}" destId="{DA03E896-AEC4-4D5C-A230-D7C625F9BAAC}" srcOrd="0" destOrd="0" presId="urn:microsoft.com/office/officeart/2005/8/layout/hierarchy4"/>
    <dgm:cxn modelId="{E26642D6-6160-4A9E-A1CE-F52B85DEF2B2}" type="presParOf" srcId="{3D25CF51-F484-4F2D-966D-73B5A5B65C86}" destId="{1195FAB1-CE00-4FF4-BE70-CBCBD19E5B5F}" srcOrd="1" destOrd="0" presId="urn:microsoft.com/office/officeart/2005/8/layout/hierarchy4"/>
    <dgm:cxn modelId="{F8224D2D-A962-4C78-A413-8354C1C427FB}" type="presParOf" srcId="{D17E2650-043C-4A64-BBBC-5B84C0CCC2B5}" destId="{507D8FAC-63EB-4B3E-B1D7-2288DEEB8456}" srcOrd="1" destOrd="0" presId="urn:microsoft.com/office/officeart/2005/8/layout/hierarchy4"/>
    <dgm:cxn modelId="{47164BE5-CB66-49F4-9489-76D93609A176}" type="presParOf" srcId="{D17E2650-043C-4A64-BBBC-5B84C0CCC2B5}" destId="{E6CCA580-F9A0-460F-B05D-0CE9FFB89CF1}" srcOrd="2" destOrd="0" presId="urn:microsoft.com/office/officeart/2005/8/layout/hierarchy4"/>
    <dgm:cxn modelId="{A8056160-FBB0-4340-9294-2F2F261B82CF}" type="presParOf" srcId="{E6CCA580-F9A0-460F-B05D-0CE9FFB89CF1}" destId="{DC610381-0F1A-4E17-8A39-74EB8B000BDC}" srcOrd="0" destOrd="0" presId="urn:microsoft.com/office/officeart/2005/8/layout/hierarchy4"/>
    <dgm:cxn modelId="{D4973D64-6033-4B0A-BDC4-5912A946FE78}" type="presParOf" srcId="{E6CCA580-F9A0-460F-B05D-0CE9FFB89CF1}" destId="{910EBFC9-79AB-4458-9274-53ED476FDA77}" srcOrd="1" destOrd="0" presId="urn:microsoft.com/office/officeart/2005/8/layout/hierarchy4"/>
    <dgm:cxn modelId="{54DA9D35-AB11-4D4D-8773-3E7312809A0D}" type="presParOf" srcId="{D17E2650-043C-4A64-BBBC-5B84C0CCC2B5}" destId="{167FDC50-4AFB-4D09-917A-121FB4CA5172}" srcOrd="3" destOrd="0" presId="urn:microsoft.com/office/officeart/2005/8/layout/hierarchy4"/>
    <dgm:cxn modelId="{E780B344-C885-4E0D-9274-0D4AF4F4F3F1}" type="presParOf" srcId="{D17E2650-043C-4A64-BBBC-5B84C0CCC2B5}" destId="{7E0C0344-ECDD-457C-B515-DBC11F5D2B7D}" srcOrd="4" destOrd="0" presId="urn:microsoft.com/office/officeart/2005/8/layout/hierarchy4"/>
    <dgm:cxn modelId="{F0AAF022-7193-4465-AD3F-B2D5594B2CBE}" type="presParOf" srcId="{7E0C0344-ECDD-457C-B515-DBC11F5D2B7D}" destId="{2ECDD652-15F6-4F48-8DF9-6EB572988C04}" srcOrd="0" destOrd="0" presId="urn:microsoft.com/office/officeart/2005/8/layout/hierarchy4"/>
    <dgm:cxn modelId="{B6DBC7BA-815C-4579-863D-F1DB214385ED}" type="presParOf" srcId="{7E0C0344-ECDD-457C-B515-DBC11F5D2B7D}" destId="{1F40732B-ADEB-4E95-BB15-261B620EEA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F2CE1-C9F0-46AC-8055-BC1D1C6D3D5B}">
      <dsp:nvSpPr>
        <dsp:cNvPr id="0" name=""/>
        <dsp:cNvSpPr/>
      </dsp:nvSpPr>
      <dsp:spPr>
        <a:xfrm>
          <a:off x="2298" y="0"/>
          <a:ext cx="2454530" cy="35205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Lignocellulose</a:t>
          </a:r>
        </a:p>
      </dsp:txBody>
      <dsp:txXfrm>
        <a:off x="12609" y="10311"/>
        <a:ext cx="2433908" cy="331430"/>
      </dsp:txXfrm>
    </dsp:sp>
    <dsp:sp modelId="{62516E63-DA68-43BD-8C5A-FE6A96B34DFF}">
      <dsp:nvSpPr>
        <dsp:cNvPr id="0" name=""/>
        <dsp:cNvSpPr/>
      </dsp:nvSpPr>
      <dsp:spPr>
        <a:xfrm>
          <a:off x="1149" y="395292"/>
          <a:ext cx="2454530" cy="352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Crushing</a:t>
          </a:r>
        </a:p>
      </dsp:txBody>
      <dsp:txXfrm>
        <a:off x="11460" y="405603"/>
        <a:ext cx="2433908" cy="331430"/>
      </dsp:txXfrm>
    </dsp:sp>
    <dsp:sp modelId="{BDCDD6D2-BB9A-4695-ACC9-C63F886A4286}">
      <dsp:nvSpPr>
        <dsp:cNvPr id="0" name=""/>
        <dsp:cNvSpPr/>
      </dsp:nvSpPr>
      <dsp:spPr>
        <a:xfrm>
          <a:off x="1149" y="789734"/>
          <a:ext cx="1202022" cy="352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Torrefaction</a:t>
          </a:r>
        </a:p>
      </dsp:txBody>
      <dsp:txXfrm>
        <a:off x="11460" y="800045"/>
        <a:ext cx="1181400" cy="331430"/>
      </dsp:txXfrm>
    </dsp:sp>
    <dsp:sp modelId="{0EE741E2-CFDF-4925-AA85-C1F7D4E68E81}">
      <dsp:nvSpPr>
        <dsp:cNvPr id="0" name=""/>
        <dsp:cNvSpPr/>
      </dsp:nvSpPr>
      <dsp:spPr>
        <a:xfrm>
          <a:off x="1253656" y="789734"/>
          <a:ext cx="1202022" cy="352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Pyrolysis</a:t>
          </a:r>
        </a:p>
      </dsp:txBody>
      <dsp:txXfrm>
        <a:off x="1263967" y="800045"/>
        <a:ext cx="1181400" cy="3314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CD83D-7E51-4EDE-8F87-39B4A32C0176}">
      <dsp:nvSpPr>
        <dsp:cNvPr id="0" name=""/>
        <dsp:cNvSpPr/>
      </dsp:nvSpPr>
      <dsp:spPr>
        <a:xfrm>
          <a:off x="577" y="60"/>
          <a:ext cx="3222103" cy="38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Acid Esterification</a:t>
          </a:r>
        </a:p>
      </dsp:txBody>
      <dsp:txXfrm>
        <a:off x="11736" y="11219"/>
        <a:ext cx="3199785" cy="358683"/>
      </dsp:txXfrm>
    </dsp:sp>
    <dsp:sp modelId="{9626070B-F5C4-4C5B-885F-CF549AD7FFAD}">
      <dsp:nvSpPr>
        <dsp:cNvPr id="0" name=""/>
        <dsp:cNvSpPr/>
      </dsp:nvSpPr>
      <dsp:spPr>
        <a:xfrm>
          <a:off x="577" y="414773"/>
          <a:ext cx="3222103" cy="38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Base Homogeneous Transesterification</a:t>
          </a:r>
        </a:p>
      </dsp:txBody>
      <dsp:txXfrm>
        <a:off x="11736" y="425932"/>
        <a:ext cx="3199785" cy="358683"/>
      </dsp:txXfrm>
    </dsp:sp>
    <dsp:sp modelId="{3112AE00-F85B-4C7D-AE67-ADE9AEDF4AA5}">
      <dsp:nvSpPr>
        <dsp:cNvPr id="0" name=""/>
        <dsp:cNvSpPr/>
      </dsp:nvSpPr>
      <dsp:spPr>
        <a:xfrm>
          <a:off x="577" y="829487"/>
          <a:ext cx="3222103" cy="38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Separation</a:t>
          </a:r>
        </a:p>
      </dsp:txBody>
      <dsp:txXfrm>
        <a:off x="11736" y="840646"/>
        <a:ext cx="3199785" cy="358683"/>
      </dsp:txXfrm>
    </dsp:sp>
    <dsp:sp modelId="{42945BCB-894D-4B4F-8530-311BFD18AB77}">
      <dsp:nvSpPr>
        <dsp:cNvPr id="0" name=""/>
        <dsp:cNvSpPr/>
      </dsp:nvSpPr>
      <dsp:spPr>
        <a:xfrm>
          <a:off x="577" y="1244200"/>
          <a:ext cx="1059205" cy="38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Washing</a:t>
          </a:r>
        </a:p>
      </dsp:txBody>
      <dsp:txXfrm>
        <a:off x="11736" y="1255359"/>
        <a:ext cx="1036887" cy="358683"/>
      </dsp:txXfrm>
    </dsp:sp>
    <dsp:sp modelId="{987306FF-1632-440B-B4C7-1E91357BA9CE}">
      <dsp:nvSpPr>
        <dsp:cNvPr id="0" name=""/>
        <dsp:cNvSpPr/>
      </dsp:nvSpPr>
      <dsp:spPr>
        <a:xfrm>
          <a:off x="577" y="1658914"/>
          <a:ext cx="1059205" cy="381001"/>
        </a:xfrm>
        <a:prstGeom prst="roundRect">
          <a:avLst>
            <a:gd name="adj" fmla="val 10000"/>
          </a:avLst>
        </a:prstGeom>
        <a:solidFill>
          <a:srgbClr val="A420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Diesel FAME</a:t>
          </a:r>
        </a:p>
      </dsp:txBody>
      <dsp:txXfrm>
        <a:off x="11736" y="1670073"/>
        <a:ext cx="1036887" cy="358683"/>
      </dsp:txXfrm>
    </dsp:sp>
    <dsp:sp modelId="{4F555EBF-8E5A-4CB2-8542-4ED9A5D3C725}">
      <dsp:nvSpPr>
        <dsp:cNvPr id="0" name=""/>
        <dsp:cNvSpPr/>
      </dsp:nvSpPr>
      <dsp:spPr>
        <a:xfrm>
          <a:off x="1082026" y="1244200"/>
          <a:ext cx="1059205" cy="38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Purification</a:t>
          </a:r>
        </a:p>
      </dsp:txBody>
      <dsp:txXfrm>
        <a:off x="1093185" y="1255359"/>
        <a:ext cx="1036887" cy="358683"/>
      </dsp:txXfrm>
    </dsp:sp>
    <dsp:sp modelId="{9515E9F6-B277-4F55-BF73-F376C25C5478}">
      <dsp:nvSpPr>
        <dsp:cNvPr id="0" name=""/>
        <dsp:cNvSpPr/>
      </dsp:nvSpPr>
      <dsp:spPr>
        <a:xfrm>
          <a:off x="1082026" y="1658914"/>
          <a:ext cx="1059205" cy="38100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Glycerol</a:t>
          </a:r>
        </a:p>
      </dsp:txBody>
      <dsp:txXfrm>
        <a:off x="1093185" y="1670073"/>
        <a:ext cx="1036887" cy="358683"/>
      </dsp:txXfrm>
    </dsp:sp>
    <dsp:sp modelId="{D4DB05E0-38E8-4065-B105-C7E43DA0442D}">
      <dsp:nvSpPr>
        <dsp:cNvPr id="0" name=""/>
        <dsp:cNvSpPr/>
      </dsp:nvSpPr>
      <dsp:spPr>
        <a:xfrm>
          <a:off x="2163475" y="1244200"/>
          <a:ext cx="1059205" cy="38100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Cake</a:t>
          </a:r>
        </a:p>
      </dsp:txBody>
      <dsp:txXfrm>
        <a:off x="2174634" y="1255359"/>
        <a:ext cx="1036887" cy="3586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A4B0F-1DC7-47CF-A83C-95CF5D34312B}">
      <dsp:nvSpPr>
        <dsp:cNvPr id="0" name=""/>
        <dsp:cNvSpPr/>
      </dsp:nvSpPr>
      <dsp:spPr>
        <a:xfrm>
          <a:off x="572" y="1922"/>
          <a:ext cx="3222113" cy="368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Filtration</a:t>
          </a:r>
        </a:p>
      </dsp:txBody>
      <dsp:txXfrm>
        <a:off x="11374" y="12724"/>
        <a:ext cx="3200509" cy="347214"/>
      </dsp:txXfrm>
    </dsp:sp>
    <dsp:sp modelId="{7D639005-B48E-4B69-865C-0AF7592AFEE1}">
      <dsp:nvSpPr>
        <dsp:cNvPr id="0" name=""/>
        <dsp:cNvSpPr/>
      </dsp:nvSpPr>
      <dsp:spPr>
        <a:xfrm>
          <a:off x="572" y="395110"/>
          <a:ext cx="3222113" cy="36881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(Polystyrene removal)</a:t>
          </a:r>
        </a:p>
      </dsp:txBody>
      <dsp:txXfrm>
        <a:off x="11374" y="405912"/>
        <a:ext cx="3200509" cy="347214"/>
      </dsp:txXfrm>
    </dsp:sp>
    <dsp:sp modelId="{2BE16B9D-7A7B-4C7F-8118-37A82C273325}">
      <dsp:nvSpPr>
        <dsp:cNvPr id="0" name=""/>
        <dsp:cNvSpPr/>
      </dsp:nvSpPr>
      <dsp:spPr>
        <a:xfrm>
          <a:off x="572" y="788298"/>
          <a:ext cx="3222113" cy="368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Bacteria treat.</a:t>
          </a:r>
        </a:p>
      </dsp:txBody>
      <dsp:txXfrm>
        <a:off x="11374" y="799100"/>
        <a:ext cx="3200509" cy="347214"/>
      </dsp:txXfrm>
    </dsp:sp>
    <dsp:sp modelId="{21F5F923-644C-4A2E-B1D6-F1238BA61EDD}">
      <dsp:nvSpPr>
        <dsp:cNvPr id="0" name=""/>
        <dsp:cNvSpPr/>
      </dsp:nvSpPr>
      <dsp:spPr>
        <a:xfrm>
          <a:off x="572" y="1181486"/>
          <a:ext cx="1594316" cy="368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Degumming </a:t>
          </a:r>
        </a:p>
      </dsp:txBody>
      <dsp:txXfrm>
        <a:off x="11374" y="1192288"/>
        <a:ext cx="1572712" cy="347214"/>
      </dsp:txXfrm>
    </dsp:sp>
    <dsp:sp modelId="{FF7F1F2A-71D5-4C88-9190-46DE40BE5BDA}">
      <dsp:nvSpPr>
        <dsp:cNvPr id="0" name=""/>
        <dsp:cNvSpPr/>
      </dsp:nvSpPr>
      <dsp:spPr>
        <a:xfrm>
          <a:off x="572" y="1574674"/>
          <a:ext cx="1594316" cy="368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Washing/ Absorption</a:t>
          </a:r>
        </a:p>
      </dsp:txBody>
      <dsp:txXfrm>
        <a:off x="11374" y="1585476"/>
        <a:ext cx="1572712" cy="347214"/>
      </dsp:txXfrm>
    </dsp:sp>
    <dsp:sp modelId="{D0C31D9A-4ABD-4A4D-8034-4C0D6862486F}">
      <dsp:nvSpPr>
        <dsp:cNvPr id="0" name=""/>
        <dsp:cNvSpPr/>
      </dsp:nvSpPr>
      <dsp:spPr>
        <a:xfrm>
          <a:off x="572" y="1967863"/>
          <a:ext cx="1594316" cy="368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Deacidification </a:t>
          </a:r>
        </a:p>
      </dsp:txBody>
      <dsp:txXfrm>
        <a:off x="11374" y="1978665"/>
        <a:ext cx="1572712" cy="347214"/>
      </dsp:txXfrm>
    </dsp:sp>
    <dsp:sp modelId="{B6F4DACE-D0EA-4151-8091-DD2A0FE501A2}">
      <dsp:nvSpPr>
        <dsp:cNvPr id="0" name=""/>
        <dsp:cNvSpPr/>
      </dsp:nvSpPr>
      <dsp:spPr>
        <a:xfrm>
          <a:off x="572" y="2361051"/>
          <a:ext cx="1594316" cy="3688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FFA distillation </a:t>
          </a:r>
        </a:p>
      </dsp:txBody>
      <dsp:txXfrm>
        <a:off x="11374" y="2371853"/>
        <a:ext cx="1572712" cy="347214"/>
      </dsp:txXfrm>
    </dsp:sp>
    <dsp:sp modelId="{1E428DF4-7DF9-4F20-B6A6-D1038FA63FC1}">
      <dsp:nvSpPr>
        <dsp:cNvPr id="0" name=""/>
        <dsp:cNvSpPr/>
      </dsp:nvSpPr>
      <dsp:spPr>
        <a:xfrm>
          <a:off x="1628369" y="1181486"/>
          <a:ext cx="1594316" cy="3688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Alkali neutralization</a:t>
          </a:r>
        </a:p>
      </dsp:txBody>
      <dsp:txXfrm>
        <a:off x="1639171" y="1192288"/>
        <a:ext cx="1572712" cy="347214"/>
      </dsp:txXfrm>
    </dsp:sp>
    <dsp:sp modelId="{01102A27-845B-4A79-8C01-942AB07AA91E}">
      <dsp:nvSpPr>
        <dsp:cNvPr id="0" name=""/>
        <dsp:cNvSpPr/>
      </dsp:nvSpPr>
      <dsp:spPr>
        <a:xfrm>
          <a:off x="1628369" y="1574674"/>
          <a:ext cx="1594316" cy="3688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Separation</a:t>
          </a:r>
        </a:p>
      </dsp:txBody>
      <dsp:txXfrm>
        <a:off x="1639171" y="1585476"/>
        <a:ext cx="1572712" cy="347214"/>
      </dsp:txXfrm>
    </dsp:sp>
    <dsp:sp modelId="{45A2482D-100C-46D5-8D14-F99FA6342410}">
      <dsp:nvSpPr>
        <dsp:cNvPr id="0" name=""/>
        <dsp:cNvSpPr/>
      </dsp:nvSpPr>
      <dsp:spPr>
        <a:xfrm>
          <a:off x="1628369" y="1967863"/>
          <a:ext cx="1594316" cy="3688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Drying</a:t>
          </a:r>
        </a:p>
      </dsp:txBody>
      <dsp:txXfrm>
        <a:off x="1639171" y="1978665"/>
        <a:ext cx="1572712" cy="3472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73D3B-F9AB-4805-9762-9B6A69D8BE5E}">
      <dsp:nvSpPr>
        <dsp:cNvPr id="0" name=""/>
        <dsp:cNvSpPr/>
      </dsp:nvSpPr>
      <dsp:spPr>
        <a:xfrm>
          <a:off x="0" y="0"/>
          <a:ext cx="3222112" cy="45598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WCO / Animal fat / Energy crop</a:t>
          </a:r>
        </a:p>
      </dsp:txBody>
      <dsp:txXfrm>
        <a:off x="13355" y="13355"/>
        <a:ext cx="3195402" cy="429273"/>
      </dsp:txXfrm>
    </dsp:sp>
    <dsp:sp modelId="{B3F00AFB-E881-4765-978E-B10997CEBCFA}">
      <dsp:nvSpPr>
        <dsp:cNvPr id="0" name=""/>
        <dsp:cNvSpPr/>
      </dsp:nvSpPr>
      <dsp:spPr>
        <a:xfrm>
          <a:off x="572" y="490050"/>
          <a:ext cx="3222112" cy="455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Pretreatment</a:t>
          </a:r>
          <a:endParaRPr lang="en-GB" sz="1700" kern="1200" dirty="0"/>
        </a:p>
      </dsp:txBody>
      <dsp:txXfrm>
        <a:off x="13927" y="503405"/>
        <a:ext cx="3195402" cy="429273"/>
      </dsp:txXfrm>
    </dsp:sp>
    <dsp:sp modelId="{3A3DDE49-FF9F-41F9-862D-6AEE864FB948}">
      <dsp:nvSpPr>
        <dsp:cNvPr id="0" name=""/>
        <dsp:cNvSpPr/>
      </dsp:nvSpPr>
      <dsp:spPr>
        <a:xfrm>
          <a:off x="572" y="980098"/>
          <a:ext cx="3222112" cy="455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Hydrogenation </a:t>
          </a:r>
          <a:r>
            <a:rPr lang="en-US" sz="1700" kern="1200" dirty="0"/>
            <a:t>and Decarboxylation</a:t>
          </a:r>
          <a:endParaRPr lang="en-GB" sz="1700" kern="1200" dirty="0"/>
        </a:p>
      </dsp:txBody>
      <dsp:txXfrm>
        <a:off x="13927" y="993453"/>
        <a:ext cx="3195402" cy="429273"/>
      </dsp:txXfrm>
    </dsp:sp>
    <dsp:sp modelId="{D98C3070-EFB2-44C0-A580-4460DE21AF2C}">
      <dsp:nvSpPr>
        <dsp:cNvPr id="0" name=""/>
        <dsp:cNvSpPr/>
      </dsp:nvSpPr>
      <dsp:spPr>
        <a:xfrm>
          <a:off x="572" y="1470146"/>
          <a:ext cx="3222112" cy="455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Hydro-isomerization ad Hydrocracking </a:t>
          </a:r>
          <a:endParaRPr lang="en-GB" sz="1700" kern="1200" dirty="0"/>
        </a:p>
      </dsp:txBody>
      <dsp:txXfrm>
        <a:off x="13927" y="1483501"/>
        <a:ext cx="3195402" cy="429273"/>
      </dsp:txXfrm>
    </dsp:sp>
    <dsp:sp modelId="{DA03E896-AEC4-4D5C-A230-D7C625F9BAAC}">
      <dsp:nvSpPr>
        <dsp:cNvPr id="0" name=""/>
        <dsp:cNvSpPr/>
      </dsp:nvSpPr>
      <dsp:spPr>
        <a:xfrm>
          <a:off x="572" y="1960193"/>
          <a:ext cx="1594316" cy="455983"/>
        </a:xfrm>
        <a:prstGeom prst="roundRect">
          <a:avLst>
            <a:gd name="adj" fmla="val 10000"/>
          </a:avLst>
        </a:prstGeom>
        <a:solidFill>
          <a:srgbClr val="8019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Diesel</a:t>
          </a:r>
        </a:p>
      </dsp:txBody>
      <dsp:txXfrm>
        <a:off x="13927" y="1973548"/>
        <a:ext cx="1567606" cy="429273"/>
      </dsp:txXfrm>
    </dsp:sp>
    <dsp:sp modelId="{DC610381-0F1A-4E17-8A39-74EB8B000BDC}">
      <dsp:nvSpPr>
        <dsp:cNvPr id="0" name=""/>
        <dsp:cNvSpPr/>
      </dsp:nvSpPr>
      <dsp:spPr>
        <a:xfrm>
          <a:off x="1628368" y="1960193"/>
          <a:ext cx="1594316" cy="45598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SAF</a:t>
          </a:r>
        </a:p>
      </dsp:txBody>
      <dsp:txXfrm>
        <a:off x="1641723" y="1973548"/>
        <a:ext cx="1567606" cy="4292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F2CE1-C9F0-46AC-8055-BC1D1C6D3D5B}">
      <dsp:nvSpPr>
        <dsp:cNvPr id="0" name=""/>
        <dsp:cNvSpPr/>
      </dsp:nvSpPr>
      <dsp:spPr>
        <a:xfrm>
          <a:off x="10" y="6"/>
          <a:ext cx="938018" cy="38564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Renewable electricity</a:t>
          </a:r>
        </a:p>
      </dsp:txBody>
      <dsp:txXfrm>
        <a:off x="11305" y="11301"/>
        <a:ext cx="915428" cy="363052"/>
      </dsp:txXfrm>
    </dsp:sp>
    <dsp:sp modelId="{9F202471-428F-4EC5-8912-C76871B08B01}">
      <dsp:nvSpPr>
        <dsp:cNvPr id="0" name=""/>
        <dsp:cNvSpPr/>
      </dsp:nvSpPr>
      <dsp:spPr>
        <a:xfrm>
          <a:off x="1095615" y="6"/>
          <a:ext cx="1032026" cy="38564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Water</a:t>
          </a:r>
        </a:p>
      </dsp:txBody>
      <dsp:txXfrm>
        <a:off x="1106910" y="11301"/>
        <a:ext cx="1009436" cy="363052"/>
      </dsp:txXfrm>
    </dsp:sp>
    <dsp:sp modelId="{A7A6A996-FD81-4336-8DF6-2F84A9B160E9}">
      <dsp:nvSpPr>
        <dsp:cNvPr id="0" name=""/>
        <dsp:cNvSpPr/>
      </dsp:nvSpPr>
      <dsp:spPr>
        <a:xfrm>
          <a:off x="1095615" y="467262"/>
          <a:ext cx="1032026" cy="385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Desalination</a:t>
          </a:r>
        </a:p>
      </dsp:txBody>
      <dsp:txXfrm>
        <a:off x="1106910" y="478557"/>
        <a:ext cx="1009436" cy="363052"/>
      </dsp:txXfrm>
    </dsp:sp>
    <dsp:sp modelId="{730A01DA-FD6A-45FC-A012-03040EAA2D04}">
      <dsp:nvSpPr>
        <dsp:cNvPr id="0" name=""/>
        <dsp:cNvSpPr/>
      </dsp:nvSpPr>
      <dsp:spPr>
        <a:xfrm>
          <a:off x="2285229" y="6"/>
          <a:ext cx="938018" cy="38564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CO2</a:t>
          </a:r>
        </a:p>
      </dsp:txBody>
      <dsp:txXfrm>
        <a:off x="2296524" y="11301"/>
        <a:ext cx="915428" cy="3630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657FF-F5D8-4E72-995E-D31D5BCA31F4}">
      <dsp:nvSpPr>
        <dsp:cNvPr id="0" name=""/>
        <dsp:cNvSpPr/>
      </dsp:nvSpPr>
      <dsp:spPr>
        <a:xfrm>
          <a:off x="0" y="0"/>
          <a:ext cx="2130641" cy="46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Electrolyser </a:t>
          </a:r>
        </a:p>
      </dsp:txBody>
      <dsp:txXfrm>
        <a:off x="13574" y="13574"/>
        <a:ext cx="2103493" cy="4362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AF583-1955-429F-A6B9-7C48AE03B19A}">
      <dsp:nvSpPr>
        <dsp:cNvPr id="0" name=""/>
        <dsp:cNvSpPr/>
      </dsp:nvSpPr>
      <dsp:spPr>
        <a:xfrm>
          <a:off x="577" y="27142"/>
          <a:ext cx="3222103" cy="42618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RWGS</a:t>
          </a:r>
        </a:p>
      </dsp:txBody>
      <dsp:txXfrm>
        <a:off x="13060" y="39625"/>
        <a:ext cx="3197137" cy="401220"/>
      </dsp:txXfrm>
    </dsp:sp>
    <dsp:sp modelId="{377359CE-7441-4175-87C3-FCCF7A362F09}">
      <dsp:nvSpPr>
        <dsp:cNvPr id="0" name=""/>
        <dsp:cNvSpPr/>
      </dsp:nvSpPr>
      <dsp:spPr>
        <a:xfrm>
          <a:off x="577" y="477569"/>
          <a:ext cx="3222103" cy="426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FT</a:t>
          </a:r>
        </a:p>
      </dsp:txBody>
      <dsp:txXfrm>
        <a:off x="13060" y="490052"/>
        <a:ext cx="3197137" cy="401220"/>
      </dsp:txXfrm>
    </dsp:sp>
    <dsp:sp modelId="{CD0987BA-188C-4445-911B-71CF6D860B6A}">
      <dsp:nvSpPr>
        <dsp:cNvPr id="0" name=""/>
        <dsp:cNvSpPr/>
      </dsp:nvSpPr>
      <dsp:spPr>
        <a:xfrm>
          <a:off x="577" y="936874"/>
          <a:ext cx="3222103" cy="426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Hydrogenation/ Isomerisation</a:t>
          </a:r>
        </a:p>
      </dsp:txBody>
      <dsp:txXfrm>
        <a:off x="13060" y="949357"/>
        <a:ext cx="3197137" cy="401220"/>
      </dsp:txXfrm>
    </dsp:sp>
    <dsp:sp modelId="{CE9ED186-24DA-4053-A14B-87C102DD7DB7}">
      <dsp:nvSpPr>
        <dsp:cNvPr id="0" name=""/>
        <dsp:cNvSpPr/>
      </dsp:nvSpPr>
      <dsp:spPr>
        <a:xfrm>
          <a:off x="577" y="1405057"/>
          <a:ext cx="1059205" cy="426186"/>
        </a:xfrm>
        <a:prstGeom prst="roundRect">
          <a:avLst>
            <a:gd name="adj" fmla="val 10000"/>
          </a:avLst>
        </a:prstGeom>
        <a:solidFill>
          <a:srgbClr val="8019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Diesel</a:t>
          </a:r>
        </a:p>
      </dsp:txBody>
      <dsp:txXfrm>
        <a:off x="13060" y="1417540"/>
        <a:ext cx="1034239" cy="401220"/>
      </dsp:txXfrm>
    </dsp:sp>
    <dsp:sp modelId="{9DCA95B6-9CA9-40DC-B150-0D7A6A0B844A}">
      <dsp:nvSpPr>
        <dsp:cNvPr id="0" name=""/>
        <dsp:cNvSpPr/>
      </dsp:nvSpPr>
      <dsp:spPr>
        <a:xfrm>
          <a:off x="1082026" y="1405057"/>
          <a:ext cx="1059205" cy="42618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SAF</a:t>
          </a:r>
        </a:p>
      </dsp:txBody>
      <dsp:txXfrm>
        <a:off x="1094509" y="1417540"/>
        <a:ext cx="1034239" cy="401220"/>
      </dsp:txXfrm>
    </dsp:sp>
    <dsp:sp modelId="{1099269F-6C90-42D3-896F-057D9E97E426}">
      <dsp:nvSpPr>
        <dsp:cNvPr id="0" name=""/>
        <dsp:cNvSpPr/>
      </dsp:nvSpPr>
      <dsp:spPr>
        <a:xfrm>
          <a:off x="2163475" y="1405057"/>
          <a:ext cx="1059205" cy="42618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Naphta</a:t>
          </a:r>
        </a:p>
      </dsp:txBody>
      <dsp:txXfrm>
        <a:off x="2175958" y="1417540"/>
        <a:ext cx="1034239" cy="4012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6D8A6-E346-4606-91C4-D9E01F9F252C}">
      <dsp:nvSpPr>
        <dsp:cNvPr id="0" name=""/>
        <dsp:cNvSpPr/>
      </dsp:nvSpPr>
      <dsp:spPr>
        <a:xfrm>
          <a:off x="1119075" y="0"/>
          <a:ext cx="6931598" cy="4990639"/>
        </a:xfrm>
        <a:prstGeom prst="diamond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2CFE4-3228-4D85-8B98-BDB2C2199EE9}">
      <dsp:nvSpPr>
        <dsp:cNvPr id="0" name=""/>
        <dsp:cNvSpPr/>
      </dsp:nvSpPr>
      <dsp:spPr>
        <a:xfrm>
          <a:off x="335423" y="0"/>
          <a:ext cx="3942388" cy="249685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Resources</a:t>
          </a:r>
          <a:r>
            <a:rPr lang="fr-FR" sz="1600" kern="1200" dirty="0"/>
            <a:t> </a:t>
          </a:r>
          <a:r>
            <a:rPr lang="fr-FR" sz="1600" kern="1200" dirty="0" err="1"/>
            <a:t>flexibility</a:t>
          </a:r>
          <a:r>
            <a:rPr lang="fr-FR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 few </a:t>
          </a:r>
          <a:r>
            <a:rPr lang="fr-FR" sz="1600" kern="1200" dirty="0" err="1"/>
            <a:t>industrialised</a:t>
          </a:r>
          <a:r>
            <a:rPr lang="fr-FR" sz="1600" kern="1200" dirty="0"/>
            <a:t> </a:t>
          </a:r>
          <a:r>
            <a:rPr lang="fr-FR" sz="1600" kern="1200" dirty="0" err="1"/>
            <a:t>pathways</a:t>
          </a: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 (ex. </a:t>
          </a:r>
          <a:r>
            <a:rPr lang="fr-FR" sz="1600" kern="1200" dirty="0" err="1"/>
            <a:t>hydrotreatment</a:t>
          </a:r>
          <a:r>
            <a:rPr lang="fr-FR" sz="1600" kern="1200" dirty="0"/>
            <a:t>, </a:t>
          </a:r>
          <a:r>
            <a:rPr lang="fr-FR" sz="1600" kern="1200" dirty="0" err="1"/>
            <a:t>transesterification</a:t>
          </a:r>
          <a:r>
            <a:rPr lang="fr-FR" sz="1600" kern="1200" dirty="0"/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High GHG </a:t>
          </a:r>
          <a:r>
            <a:rPr lang="fr-FR" sz="1600" kern="1200" dirty="0" err="1"/>
            <a:t>reduction</a:t>
          </a:r>
          <a:r>
            <a:rPr lang="fr-FR" sz="1600" kern="1200" dirty="0"/>
            <a:t> </a:t>
          </a:r>
          <a:r>
            <a:rPr lang="fr-FR" sz="1600" kern="1200" dirty="0" err="1"/>
            <a:t>potential</a:t>
          </a:r>
          <a:r>
            <a:rPr lang="fr-FR" sz="1600" kern="1200" dirty="0"/>
            <a:t> </a:t>
          </a:r>
        </a:p>
      </dsp:txBody>
      <dsp:txXfrm>
        <a:off x="457309" y="121886"/>
        <a:ext cx="3698616" cy="2253082"/>
      </dsp:txXfrm>
    </dsp:sp>
    <dsp:sp modelId="{78661C15-3386-48FD-990F-816F3173C256}">
      <dsp:nvSpPr>
        <dsp:cNvPr id="0" name=""/>
        <dsp:cNvSpPr/>
      </dsp:nvSpPr>
      <dsp:spPr>
        <a:xfrm>
          <a:off x="4337902" y="0"/>
          <a:ext cx="3942388" cy="249685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Fuel cost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Resources</a:t>
          </a:r>
          <a:r>
            <a:rPr lang="fr-FR" sz="1600" kern="1200" dirty="0"/>
            <a:t> </a:t>
          </a:r>
          <a:r>
            <a:rPr lang="fr-FR" sz="1600" kern="1200" dirty="0" err="1"/>
            <a:t>variability</a:t>
          </a:r>
          <a:r>
            <a:rPr lang="fr-FR" sz="1600" kern="1200" dirty="0"/>
            <a:t> and </a:t>
          </a:r>
          <a:r>
            <a:rPr lang="fr-FR" sz="1600" kern="1200" dirty="0" err="1"/>
            <a:t>related</a:t>
          </a:r>
          <a:r>
            <a:rPr lang="fr-FR" sz="1600" kern="1200" dirty="0"/>
            <a:t> </a:t>
          </a:r>
          <a:r>
            <a:rPr lang="fr-FR" sz="1600" kern="1200" dirty="0" err="1"/>
            <a:t>pre-treatment</a:t>
          </a:r>
          <a:endParaRPr lang="fr-FR" sz="1600" kern="1200" dirty="0"/>
        </a:p>
      </dsp:txBody>
      <dsp:txXfrm>
        <a:off x="4459788" y="121886"/>
        <a:ext cx="3698616" cy="2253082"/>
      </dsp:txXfrm>
    </dsp:sp>
    <dsp:sp modelId="{C847D462-2DC1-4BF1-BE19-04885DA6F7A4}">
      <dsp:nvSpPr>
        <dsp:cNvPr id="0" name=""/>
        <dsp:cNvSpPr/>
      </dsp:nvSpPr>
      <dsp:spPr>
        <a:xfrm>
          <a:off x="335423" y="2493784"/>
          <a:ext cx="3942388" cy="249685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GHG </a:t>
          </a:r>
          <a:r>
            <a:rPr lang="fr-FR" sz="1600" kern="1200" dirty="0" err="1"/>
            <a:t>reduction</a:t>
          </a:r>
          <a:r>
            <a:rPr lang="fr-FR" sz="1600" kern="1200" dirty="0"/>
            <a:t> and </a:t>
          </a:r>
          <a:r>
            <a:rPr lang="fr-FR" sz="1600" kern="1200" dirty="0" err="1"/>
            <a:t>potential</a:t>
          </a:r>
          <a:r>
            <a:rPr lang="fr-FR" sz="1600" kern="1200" dirty="0"/>
            <a:t> </a:t>
          </a:r>
          <a:r>
            <a:rPr lang="fr-FR" sz="1600" kern="1200" dirty="0" err="1"/>
            <a:t>further</a:t>
          </a:r>
          <a:r>
            <a:rPr lang="fr-FR" sz="1600" kern="1200" dirty="0"/>
            <a:t> </a:t>
          </a:r>
          <a:r>
            <a:rPr lang="fr-FR" sz="1600" kern="1200" dirty="0" err="1"/>
            <a:t>increase</a:t>
          </a:r>
          <a:r>
            <a:rPr lang="fr-FR" sz="1600" kern="1200" dirty="0"/>
            <a:t> with CO</a:t>
          </a:r>
          <a:r>
            <a:rPr lang="fr-FR" sz="1600" kern="1200" baseline="-25000" dirty="0"/>
            <a:t>2</a:t>
          </a:r>
          <a:r>
            <a:rPr lang="fr-FR" sz="1600" kern="1200" dirty="0"/>
            <a:t> capture or green H</a:t>
          </a:r>
          <a:r>
            <a:rPr lang="fr-FR" sz="1600" kern="1200" baseline="-25000" dirty="0"/>
            <a:t>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baseline="-250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Know-how for </a:t>
          </a:r>
          <a:r>
            <a:rPr lang="fr-FR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intermediate</a:t>
          </a:r>
          <a:r>
            <a:rPr lang="fr-F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products</a:t>
          </a:r>
          <a:r>
            <a:rPr lang="fr-F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fr-FR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alcohols</a:t>
          </a:r>
          <a:r>
            <a:rPr lang="fr-F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) and fuels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57309" y="2615670"/>
        <a:ext cx="3698616" cy="2253082"/>
      </dsp:txXfrm>
    </dsp:sp>
    <dsp:sp modelId="{93730BB6-0C61-4D64-8C12-BDA7EE1F9C22}">
      <dsp:nvSpPr>
        <dsp:cNvPr id="0" name=""/>
        <dsp:cNvSpPr/>
      </dsp:nvSpPr>
      <dsp:spPr>
        <a:xfrm>
          <a:off x="4343468" y="2493784"/>
          <a:ext cx="3942388" cy="249685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noProof="0" dirty="0"/>
            <a:t>E-fuel: ready by 2030? (CO</a:t>
          </a:r>
          <a:r>
            <a:rPr lang="en-GB" sz="1400" kern="1200" baseline="-25000" noProof="0" dirty="0"/>
            <a:t>2</a:t>
          </a:r>
          <a:r>
            <a:rPr lang="en-GB" sz="1400" kern="1200" noProof="0" dirty="0"/>
            <a:t> capture/green H</a:t>
          </a:r>
          <a:r>
            <a:rPr lang="en-GB" sz="1400" kern="1200" baseline="-25000" noProof="0" dirty="0"/>
            <a:t>2 </a:t>
          </a:r>
          <a:r>
            <a:rPr lang="en-GB" sz="1400" kern="1200" baseline="0" noProof="0" dirty="0"/>
            <a:t>required</a:t>
          </a:r>
          <a:r>
            <a:rPr lang="en-GB" sz="1400" kern="12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Biomass mobilisation </a:t>
          </a:r>
          <a:r>
            <a:rPr lang="en-GB" sz="1400" kern="1200" baseline="0" noProof="0" dirty="0"/>
            <a:t>&amp; Renew. Energy production are essential</a:t>
          </a:r>
          <a:endParaRPr lang="en-GB" sz="1400" kern="1200" noProof="0" dirty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Other impacts than CO</a:t>
          </a:r>
          <a:r>
            <a:rPr lang="en-GB" sz="1400" kern="1200" baseline="-250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2</a:t>
          </a:r>
          <a:r>
            <a:rPr lang="en-GB" sz="1400" kern="12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 (e.g. biodiversity)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LCA </a:t>
          </a:r>
          <a:r>
            <a:rPr lang="fr-FR" sz="1400" kern="1200" dirty="0" err="1"/>
            <a:t>lacking</a:t>
          </a:r>
          <a:r>
            <a:rPr lang="fr-FR" sz="1400" kern="1200" dirty="0"/>
            <a:t> of standard and </a:t>
          </a:r>
          <a:r>
            <a:rPr lang="fr-FR" sz="1400" kern="1200" dirty="0" err="1"/>
            <a:t>limited</a:t>
          </a:r>
          <a:r>
            <a:rPr lang="fr-FR" sz="1400" kern="1200" dirty="0"/>
            <a:t> </a:t>
          </a:r>
          <a:r>
            <a:rPr lang="fr-FR" sz="1400" kern="1200" dirty="0" err="1"/>
            <a:t>consequential</a:t>
          </a:r>
          <a:r>
            <a:rPr lang="fr-FR" sz="1400" kern="1200" dirty="0"/>
            <a:t> analyses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Competition with other sectors (ethanol as a chemical platform!)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 err="1"/>
            <a:t>Gasif</a:t>
          </a:r>
          <a:r>
            <a:rPr lang="en-GB" sz="1400" kern="1200" noProof="0" dirty="0"/>
            <a:t> + FT: high capital invest.</a:t>
          </a:r>
        </a:p>
      </dsp:txBody>
      <dsp:txXfrm>
        <a:off x="4465354" y="2615670"/>
        <a:ext cx="3698616" cy="2253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BCE98-6CFD-462E-A9E2-81B4741FDB6A}">
      <dsp:nvSpPr>
        <dsp:cNvPr id="0" name=""/>
        <dsp:cNvSpPr/>
      </dsp:nvSpPr>
      <dsp:spPr>
        <a:xfrm>
          <a:off x="440" y="1197"/>
          <a:ext cx="2455948" cy="33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Filtration</a:t>
          </a:r>
        </a:p>
      </dsp:txBody>
      <dsp:txXfrm>
        <a:off x="10273" y="11030"/>
        <a:ext cx="2436282" cy="316052"/>
      </dsp:txXfrm>
    </dsp:sp>
    <dsp:sp modelId="{00D73790-040F-424D-B057-B03D2F45BA92}">
      <dsp:nvSpPr>
        <dsp:cNvPr id="0" name=""/>
        <dsp:cNvSpPr/>
      </dsp:nvSpPr>
      <dsp:spPr>
        <a:xfrm>
          <a:off x="440" y="353391"/>
          <a:ext cx="2455948" cy="33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WGS</a:t>
          </a:r>
        </a:p>
      </dsp:txBody>
      <dsp:txXfrm>
        <a:off x="10273" y="363224"/>
        <a:ext cx="2436282" cy="316052"/>
      </dsp:txXfrm>
    </dsp:sp>
    <dsp:sp modelId="{466AB495-DEBC-4599-B0F2-6DE86ADB7C2D}">
      <dsp:nvSpPr>
        <dsp:cNvPr id="0" name=""/>
        <dsp:cNvSpPr/>
      </dsp:nvSpPr>
      <dsp:spPr>
        <a:xfrm>
          <a:off x="440" y="705586"/>
          <a:ext cx="2455948" cy="33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Solvent wash</a:t>
          </a:r>
        </a:p>
      </dsp:txBody>
      <dsp:txXfrm>
        <a:off x="10273" y="715419"/>
        <a:ext cx="2436282" cy="316052"/>
      </dsp:txXfrm>
    </dsp:sp>
    <dsp:sp modelId="{28C88325-3BFB-4703-A7B9-2BDDA8279471}">
      <dsp:nvSpPr>
        <dsp:cNvPr id="0" name=""/>
        <dsp:cNvSpPr/>
      </dsp:nvSpPr>
      <dsp:spPr>
        <a:xfrm>
          <a:off x="440" y="1057780"/>
          <a:ext cx="2455948" cy="33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CO2 extract</a:t>
          </a:r>
        </a:p>
      </dsp:txBody>
      <dsp:txXfrm>
        <a:off x="10273" y="1067613"/>
        <a:ext cx="2436282" cy="316052"/>
      </dsp:txXfrm>
    </dsp:sp>
    <dsp:sp modelId="{968EF108-8DA2-4007-9F38-53585A7637C7}">
      <dsp:nvSpPr>
        <dsp:cNvPr id="0" name=""/>
        <dsp:cNvSpPr/>
      </dsp:nvSpPr>
      <dsp:spPr>
        <a:xfrm>
          <a:off x="440" y="1409974"/>
          <a:ext cx="2455948" cy="33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Absorption</a:t>
          </a:r>
        </a:p>
      </dsp:txBody>
      <dsp:txXfrm>
        <a:off x="10273" y="1419807"/>
        <a:ext cx="2436282" cy="316052"/>
      </dsp:txXfrm>
    </dsp:sp>
    <dsp:sp modelId="{2AC050FA-8A1C-4700-BD5E-126F935C497B}">
      <dsp:nvSpPr>
        <dsp:cNvPr id="0" name=""/>
        <dsp:cNvSpPr/>
      </dsp:nvSpPr>
      <dsp:spPr>
        <a:xfrm>
          <a:off x="440" y="1762169"/>
          <a:ext cx="2455948" cy="33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FT</a:t>
          </a:r>
        </a:p>
      </dsp:txBody>
      <dsp:txXfrm>
        <a:off x="10273" y="1772002"/>
        <a:ext cx="2436282" cy="316052"/>
      </dsp:txXfrm>
    </dsp:sp>
    <dsp:sp modelId="{0E3FC196-C5E3-4183-8F44-ADAE04769165}">
      <dsp:nvSpPr>
        <dsp:cNvPr id="0" name=""/>
        <dsp:cNvSpPr/>
      </dsp:nvSpPr>
      <dsp:spPr>
        <a:xfrm>
          <a:off x="440" y="2114363"/>
          <a:ext cx="2455948" cy="33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Hydrogenation/ Isomerisation</a:t>
          </a:r>
        </a:p>
      </dsp:txBody>
      <dsp:txXfrm>
        <a:off x="10273" y="2124196"/>
        <a:ext cx="2436282" cy="316052"/>
      </dsp:txXfrm>
    </dsp:sp>
    <dsp:sp modelId="{53B80887-60D8-47D0-86FD-C826B69503B0}">
      <dsp:nvSpPr>
        <dsp:cNvPr id="0" name=""/>
        <dsp:cNvSpPr/>
      </dsp:nvSpPr>
      <dsp:spPr>
        <a:xfrm>
          <a:off x="440" y="2466557"/>
          <a:ext cx="807346" cy="335718"/>
        </a:xfrm>
        <a:prstGeom prst="roundRect">
          <a:avLst>
            <a:gd name="adj" fmla="val 10000"/>
          </a:avLst>
        </a:prstGeom>
        <a:solidFill>
          <a:srgbClr val="8019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Diesel </a:t>
          </a:r>
        </a:p>
      </dsp:txBody>
      <dsp:txXfrm>
        <a:off x="10273" y="2476390"/>
        <a:ext cx="787680" cy="316052"/>
      </dsp:txXfrm>
    </dsp:sp>
    <dsp:sp modelId="{C2C043AA-0852-4F0A-9118-37675E56A530}">
      <dsp:nvSpPr>
        <dsp:cNvPr id="0" name=""/>
        <dsp:cNvSpPr/>
      </dsp:nvSpPr>
      <dsp:spPr>
        <a:xfrm>
          <a:off x="824741" y="2466557"/>
          <a:ext cx="807346" cy="33571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SAF</a:t>
          </a:r>
        </a:p>
      </dsp:txBody>
      <dsp:txXfrm>
        <a:off x="834574" y="2476390"/>
        <a:ext cx="787680" cy="316052"/>
      </dsp:txXfrm>
    </dsp:sp>
    <dsp:sp modelId="{9F87B841-2D9A-44E2-9F51-9DAD42727D0F}">
      <dsp:nvSpPr>
        <dsp:cNvPr id="0" name=""/>
        <dsp:cNvSpPr/>
      </dsp:nvSpPr>
      <dsp:spPr>
        <a:xfrm>
          <a:off x="1649042" y="2466557"/>
          <a:ext cx="807346" cy="33571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Naphta</a:t>
          </a:r>
        </a:p>
      </dsp:txBody>
      <dsp:txXfrm>
        <a:off x="1658875" y="2476390"/>
        <a:ext cx="787680" cy="316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93CFE-978B-45F3-84E2-63AA6102B9A2}">
      <dsp:nvSpPr>
        <dsp:cNvPr id="0" name=""/>
        <dsp:cNvSpPr/>
      </dsp:nvSpPr>
      <dsp:spPr>
        <a:xfrm>
          <a:off x="906" y="137"/>
          <a:ext cx="2455015" cy="31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Air separation unit / Steamer</a:t>
          </a:r>
        </a:p>
      </dsp:txBody>
      <dsp:txXfrm>
        <a:off x="10235" y="9466"/>
        <a:ext cx="2436357" cy="299867"/>
      </dsp:txXfrm>
    </dsp:sp>
    <dsp:sp modelId="{2631299E-FDDF-40AB-B139-980F533DCC16}">
      <dsp:nvSpPr>
        <dsp:cNvPr id="0" name=""/>
        <dsp:cNvSpPr/>
      </dsp:nvSpPr>
      <dsp:spPr>
        <a:xfrm>
          <a:off x="906" y="381272"/>
          <a:ext cx="1178030" cy="31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Fluidified bed</a:t>
          </a:r>
        </a:p>
      </dsp:txBody>
      <dsp:txXfrm>
        <a:off x="10235" y="390601"/>
        <a:ext cx="1159372" cy="299867"/>
      </dsp:txXfrm>
    </dsp:sp>
    <dsp:sp modelId="{676F85AC-1EE5-457E-928E-BFB0749204AE}">
      <dsp:nvSpPr>
        <dsp:cNvPr id="0" name=""/>
        <dsp:cNvSpPr/>
      </dsp:nvSpPr>
      <dsp:spPr>
        <a:xfrm>
          <a:off x="1277891" y="381272"/>
          <a:ext cx="1178030" cy="31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Entrained bed</a:t>
          </a:r>
        </a:p>
      </dsp:txBody>
      <dsp:txXfrm>
        <a:off x="1287220" y="390601"/>
        <a:ext cx="1159372" cy="299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09F65-E648-4B96-8805-43186252D86C}">
      <dsp:nvSpPr>
        <dsp:cNvPr id="0" name=""/>
        <dsp:cNvSpPr/>
      </dsp:nvSpPr>
      <dsp:spPr>
        <a:xfrm>
          <a:off x="817" y="1090"/>
          <a:ext cx="2279256" cy="59348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Lignocellulose</a:t>
          </a:r>
        </a:p>
      </dsp:txBody>
      <dsp:txXfrm>
        <a:off x="18200" y="18473"/>
        <a:ext cx="2244490" cy="558718"/>
      </dsp:txXfrm>
    </dsp:sp>
    <dsp:sp modelId="{43A4767E-0786-4928-B2D7-F92F426416B5}">
      <dsp:nvSpPr>
        <dsp:cNvPr id="0" name=""/>
        <dsp:cNvSpPr/>
      </dsp:nvSpPr>
      <dsp:spPr>
        <a:xfrm>
          <a:off x="817" y="613130"/>
          <a:ext cx="2279256" cy="593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Fermentation</a:t>
          </a:r>
        </a:p>
      </dsp:txBody>
      <dsp:txXfrm>
        <a:off x="18200" y="630513"/>
        <a:ext cx="2244490" cy="558718"/>
      </dsp:txXfrm>
    </dsp:sp>
    <dsp:sp modelId="{4CE3CD55-7CE9-49EA-BA5F-B79CDC73BA3B}">
      <dsp:nvSpPr>
        <dsp:cNvPr id="0" name=""/>
        <dsp:cNvSpPr/>
      </dsp:nvSpPr>
      <dsp:spPr>
        <a:xfrm>
          <a:off x="408" y="1224383"/>
          <a:ext cx="2279256" cy="59348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Ethanol</a:t>
          </a:r>
        </a:p>
      </dsp:txBody>
      <dsp:txXfrm>
        <a:off x="17791" y="1241766"/>
        <a:ext cx="2244490" cy="558718"/>
      </dsp:txXfrm>
    </dsp:sp>
    <dsp:sp modelId="{0101EB74-40A0-420C-B560-0C09AD412DEB}">
      <dsp:nvSpPr>
        <dsp:cNvPr id="0" name=""/>
        <dsp:cNvSpPr/>
      </dsp:nvSpPr>
      <dsp:spPr>
        <a:xfrm>
          <a:off x="408" y="1835636"/>
          <a:ext cx="2279256" cy="59348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Dehydration</a:t>
          </a:r>
        </a:p>
      </dsp:txBody>
      <dsp:txXfrm>
        <a:off x="17791" y="1853019"/>
        <a:ext cx="2244490" cy="558718"/>
      </dsp:txXfrm>
    </dsp:sp>
    <dsp:sp modelId="{DED30EA8-480D-4031-A163-51E9E8727B8F}">
      <dsp:nvSpPr>
        <dsp:cNvPr id="0" name=""/>
        <dsp:cNvSpPr/>
      </dsp:nvSpPr>
      <dsp:spPr>
        <a:xfrm>
          <a:off x="408" y="2446889"/>
          <a:ext cx="2279256" cy="593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Oligomerisation</a:t>
          </a:r>
        </a:p>
      </dsp:txBody>
      <dsp:txXfrm>
        <a:off x="17791" y="2464272"/>
        <a:ext cx="2244490" cy="558718"/>
      </dsp:txXfrm>
    </dsp:sp>
    <dsp:sp modelId="{066B337C-4993-4C1B-A969-096E0C276411}">
      <dsp:nvSpPr>
        <dsp:cNvPr id="0" name=""/>
        <dsp:cNvSpPr/>
      </dsp:nvSpPr>
      <dsp:spPr>
        <a:xfrm>
          <a:off x="408" y="3058142"/>
          <a:ext cx="2279256" cy="593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Hydrogenation/Fractionation</a:t>
          </a:r>
        </a:p>
      </dsp:txBody>
      <dsp:txXfrm>
        <a:off x="17791" y="3075525"/>
        <a:ext cx="2244490" cy="558718"/>
      </dsp:txXfrm>
    </dsp:sp>
    <dsp:sp modelId="{95BA0C41-2D75-4919-853E-8503EBD1EAFB}">
      <dsp:nvSpPr>
        <dsp:cNvPr id="0" name=""/>
        <dsp:cNvSpPr/>
      </dsp:nvSpPr>
      <dsp:spPr>
        <a:xfrm>
          <a:off x="408" y="3669395"/>
          <a:ext cx="749262" cy="593484"/>
        </a:xfrm>
        <a:prstGeom prst="roundRect">
          <a:avLst>
            <a:gd name="adj" fmla="val 10000"/>
          </a:avLst>
        </a:prstGeom>
        <a:solidFill>
          <a:srgbClr val="8019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Diesel </a:t>
          </a:r>
        </a:p>
      </dsp:txBody>
      <dsp:txXfrm>
        <a:off x="17791" y="3686778"/>
        <a:ext cx="714496" cy="558718"/>
      </dsp:txXfrm>
    </dsp:sp>
    <dsp:sp modelId="{930E195C-B604-4BD8-A6AF-66E33B483968}">
      <dsp:nvSpPr>
        <dsp:cNvPr id="0" name=""/>
        <dsp:cNvSpPr/>
      </dsp:nvSpPr>
      <dsp:spPr>
        <a:xfrm>
          <a:off x="765405" y="3669395"/>
          <a:ext cx="749262" cy="59348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Ren. Naphta</a:t>
          </a:r>
        </a:p>
      </dsp:txBody>
      <dsp:txXfrm>
        <a:off x="782788" y="3686778"/>
        <a:ext cx="714496" cy="558718"/>
      </dsp:txXfrm>
    </dsp:sp>
    <dsp:sp modelId="{625EB046-E890-4BE0-A32C-DACA6FF8B665}">
      <dsp:nvSpPr>
        <dsp:cNvPr id="0" name=""/>
        <dsp:cNvSpPr/>
      </dsp:nvSpPr>
      <dsp:spPr>
        <a:xfrm>
          <a:off x="1530402" y="3669395"/>
          <a:ext cx="749262" cy="59348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SAF</a:t>
          </a:r>
        </a:p>
      </dsp:txBody>
      <dsp:txXfrm>
        <a:off x="1547785" y="3686778"/>
        <a:ext cx="714496" cy="558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09F65-E648-4B96-8805-43186252D86C}">
      <dsp:nvSpPr>
        <dsp:cNvPr id="0" name=""/>
        <dsp:cNvSpPr/>
      </dsp:nvSpPr>
      <dsp:spPr>
        <a:xfrm>
          <a:off x="391" y="1511"/>
          <a:ext cx="2203370" cy="51955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Lignocellulose</a:t>
          </a:r>
        </a:p>
      </dsp:txBody>
      <dsp:txXfrm>
        <a:off x="15608" y="16728"/>
        <a:ext cx="2172936" cy="489125"/>
      </dsp:txXfrm>
    </dsp:sp>
    <dsp:sp modelId="{43A4767E-0786-4928-B2D7-F92F426416B5}">
      <dsp:nvSpPr>
        <dsp:cNvPr id="0" name=""/>
        <dsp:cNvSpPr/>
      </dsp:nvSpPr>
      <dsp:spPr>
        <a:xfrm>
          <a:off x="391" y="536108"/>
          <a:ext cx="2203370" cy="51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Separation</a:t>
          </a:r>
        </a:p>
      </dsp:txBody>
      <dsp:txXfrm>
        <a:off x="15608" y="551325"/>
        <a:ext cx="2172936" cy="489125"/>
      </dsp:txXfrm>
    </dsp:sp>
    <dsp:sp modelId="{4CE3CD55-7CE9-49EA-BA5F-B79CDC73BA3B}">
      <dsp:nvSpPr>
        <dsp:cNvPr id="0" name=""/>
        <dsp:cNvSpPr/>
      </dsp:nvSpPr>
      <dsp:spPr>
        <a:xfrm>
          <a:off x="391" y="1070704"/>
          <a:ext cx="2203370" cy="51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Hydrolysis</a:t>
          </a:r>
        </a:p>
      </dsp:txBody>
      <dsp:txXfrm>
        <a:off x="15608" y="1085921"/>
        <a:ext cx="2172936" cy="489125"/>
      </dsp:txXfrm>
    </dsp:sp>
    <dsp:sp modelId="{0101EB74-40A0-420C-B560-0C09AD412DEB}">
      <dsp:nvSpPr>
        <dsp:cNvPr id="0" name=""/>
        <dsp:cNvSpPr/>
      </dsp:nvSpPr>
      <dsp:spPr>
        <a:xfrm>
          <a:off x="391" y="1605301"/>
          <a:ext cx="2203370" cy="51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Fermentation</a:t>
          </a:r>
        </a:p>
      </dsp:txBody>
      <dsp:txXfrm>
        <a:off x="15608" y="1620518"/>
        <a:ext cx="2172936" cy="489125"/>
      </dsp:txXfrm>
    </dsp:sp>
    <dsp:sp modelId="{066B337C-4993-4C1B-A969-096E0C276411}">
      <dsp:nvSpPr>
        <dsp:cNvPr id="0" name=""/>
        <dsp:cNvSpPr/>
      </dsp:nvSpPr>
      <dsp:spPr>
        <a:xfrm>
          <a:off x="391" y="2139897"/>
          <a:ext cx="2203370" cy="51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Separation</a:t>
          </a:r>
        </a:p>
      </dsp:txBody>
      <dsp:txXfrm>
        <a:off x="15608" y="2155114"/>
        <a:ext cx="2172936" cy="489125"/>
      </dsp:txXfrm>
    </dsp:sp>
    <dsp:sp modelId="{F41A1AAE-9F7E-45F8-BA95-E8EF9F905A85}">
      <dsp:nvSpPr>
        <dsp:cNvPr id="0" name=""/>
        <dsp:cNvSpPr/>
      </dsp:nvSpPr>
      <dsp:spPr>
        <a:xfrm>
          <a:off x="391" y="2674494"/>
          <a:ext cx="2203370" cy="51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(Esterification/ Transesterification)</a:t>
          </a:r>
        </a:p>
      </dsp:txBody>
      <dsp:txXfrm>
        <a:off x="15608" y="2689711"/>
        <a:ext cx="2172936" cy="489125"/>
      </dsp:txXfrm>
    </dsp:sp>
    <dsp:sp modelId="{827675A4-0A2B-4ABC-AF61-AB16CC36652D}">
      <dsp:nvSpPr>
        <dsp:cNvPr id="0" name=""/>
        <dsp:cNvSpPr/>
      </dsp:nvSpPr>
      <dsp:spPr>
        <a:xfrm>
          <a:off x="391" y="3209090"/>
          <a:ext cx="2203370" cy="51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(Purification)</a:t>
          </a:r>
        </a:p>
      </dsp:txBody>
      <dsp:txXfrm>
        <a:off x="15608" y="3224307"/>
        <a:ext cx="2172936" cy="489125"/>
      </dsp:txXfrm>
    </dsp:sp>
    <dsp:sp modelId="{95BA0C41-2D75-4919-853E-8503EBD1EAFB}">
      <dsp:nvSpPr>
        <dsp:cNvPr id="0" name=""/>
        <dsp:cNvSpPr/>
      </dsp:nvSpPr>
      <dsp:spPr>
        <a:xfrm>
          <a:off x="391" y="3743687"/>
          <a:ext cx="1090237" cy="519559"/>
        </a:xfrm>
        <a:prstGeom prst="roundRect">
          <a:avLst>
            <a:gd name="adj" fmla="val 10000"/>
          </a:avLst>
        </a:prstGeom>
        <a:solidFill>
          <a:srgbClr val="A420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Diesel FAME</a:t>
          </a:r>
        </a:p>
      </dsp:txBody>
      <dsp:txXfrm>
        <a:off x="15608" y="3758904"/>
        <a:ext cx="1059803" cy="489125"/>
      </dsp:txXfrm>
    </dsp:sp>
    <dsp:sp modelId="{930E195C-B604-4BD8-A6AF-66E33B483968}">
      <dsp:nvSpPr>
        <dsp:cNvPr id="0" name=""/>
        <dsp:cNvSpPr/>
      </dsp:nvSpPr>
      <dsp:spPr>
        <a:xfrm>
          <a:off x="1113523" y="3743687"/>
          <a:ext cx="1090237" cy="51955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Oleochem</a:t>
          </a:r>
          <a:r>
            <a:rPr lang="en-US" sz="1600" kern="1200" dirty="0"/>
            <a:t>.</a:t>
          </a:r>
          <a:endParaRPr lang="en-GB" sz="1600" kern="1200" dirty="0"/>
        </a:p>
      </dsp:txBody>
      <dsp:txXfrm>
        <a:off x="1128740" y="3758904"/>
        <a:ext cx="1059803" cy="489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F2CE1-C9F0-46AC-8055-BC1D1C6D3D5B}">
      <dsp:nvSpPr>
        <dsp:cNvPr id="0" name=""/>
        <dsp:cNvSpPr/>
      </dsp:nvSpPr>
      <dsp:spPr>
        <a:xfrm>
          <a:off x="1958" y="318"/>
          <a:ext cx="587008" cy="43503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Renew. elect.</a:t>
          </a:r>
        </a:p>
      </dsp:txBody>
      <dsp:txXfrm>
        <a:off x="14700" y="13060"/>
        <a:ext cx="561524" cy="409555"/>
      </dsp:txXfrm>
    </dsp:sp>
    <dsp:sp modelId="{9F202471-428F-4EC5-8912-C76871B08B01}">
      <dsp:nvSpPr>
        <dsp:cNvPr id="0" name=""/>
        <dsp:cNvSpPr/>
      </dsp:nvSpPr>
      <dsp:spPr>
        <a:xfrm>
          <a:off x="687585" y="318"/>
          <a:ext cx="838706" cy="43503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Water</a:t>
          </a:r>
        </a:p>
      </dsp:txBody>
      <dsp:txXfrm>
        <a:off x="700327" y="13060"/>
        <a:ext cx="813222" cy="409555"/>
      </dsp:txXfrm>
    </dsp:sp>
    <dsp:sp modelId="{E1EDAF53-8EA7-4BC2-936B-027325266BB5}">
      <dsp:nvSpPr>
        <dsp:cNvPr id="0" name=""/>
        <dsp:cNvSpPr/>
      </dsp:nvSpPr>
      <dsp:spPr>
        <a:xfrm>
          <a:off x="687585" y="494664"/>
          <a:ext cx="838706" cy="435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Desalination</a:t>
          </a:r>
        </a:p>
      </dsp:txBody>
      <dsp:txXfrm>
        <a:off x="700327" y="507406"/>
        <a:ext cx="813222" cy="409555"/>
      </dsp:txXfrm>
    </dsp:sp>
    <dsp:sp modelId="{730A01DA-FD6A-45FC-A012-03040EAA2D04}">
      <dsp:nvSpPr>
        <dsp:cNvPr id="0" name=""/>
        <dsp:cNvSpPr/>
      </dsp:nvSpPr>
      <dsp:spPr>
        <a:xfrm>
          <a:off x="1624909" y="318"/>
          <a:ext cx="637151" cy="43503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Lignoc.</a:t>
          </a:r>
        </a:p>
      </dsp:txBody>
      <dsp:txXfrm>
        <a:off x="1637651" y="13060"/>
        <a:ext cx="611667" cy="409555"/>
      </dsp:txXfrm>
    </dsp:sp>
    <dsp:sp modelId="{19B9678E-2C7E-46F2-A7E9-B64C355A5144}">
      <dsp:nvSpPr>
        <dsp:cNvPr id="0" name=""/>
        <dsp:cNvSpPr/>
      </dsp:nvSpPr>
      <dsp:spPr>
        <a:xfrm>
          <a:off x="1624909" y="494664"/>
          <a:ext cx="637151" cy="43503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Pre-treatment</a:t>
          </a:r>
        </a:p>
      </dsp:txBody>
      <dsp:txXfrm>
        <a:off x="1637651" y="507406"/>
        <a:ext cx="611667" cy="4095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657FF-F5D8-4E72-995E-D31D5BCA31F4}">
      <dsp:nvSpPr>
        <dsp:cNvPr id="0" name=""/>
        <dsp:cNvSpPr/>
      </dsp:nvSpPr>
      <dsp:spPr>
        <a:xfrm>
          <a:off x="778" y="93"/>
          <a:ext cx="1043571" cy="50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Electrolyser</a:t>
          </a:r>
        </a:p>
      </dsp:txBody>
      <dsp:txXfrm>
        <a:off x="15697" y="15012"/>
        <a:ext cx="1013733" cy="479546"/>
      </dsp:txXfrm>
    </dsp:sp>
    <dsp:sp modelId="{2A83CE7A-2F17-4683-8EC7-2CDF3DE4588B}">
      <dsp:nvSpPr>
        <dsp:cNvPr id="0" name=""/>
        <dsp:cNvSpPr/>
      </dsp:nvSpPr>
      <dsp:spPr>
        <a:xfrm>
          <a:off x="1219669" y="93"/>
          <a:ext cx="1043571" cy="50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Gasification</a:t>
          </a:r>
        </a:p>
      </dsp:txBody>
      <dsp:txXfrm>
        <a:off x="1234588" y="15012"/>
        <a:ext cx="1013733" cy="479546"/>
      </dsp:txXfrm>
    </dsp:sp>
    <dsp:sp modelId="{CC12883F-E809-4F0A-B303-4004D4A9CB2B}">
      <dsp:nvSpPr>
        <dsp:cNvPr id="0" name=""/>
        <dsp:cNvSpPr/>
      </dsp:nvSpPr>
      <dsp:spPr>
        <a:xfrm>
          <a:off x="1219669" y="569341"/>
          <a:ext cx="1043571" cy="50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Biogas cleaning</a:t>
          </a:r>
        </a:p>
      </dsp:txBody>
      <dsp:txXfrm>
        <a:off x="1234588" y="584260"/>
        <a:ext cx="1013733" cy="479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AF583-1955-429F-A6B9-7C48AE03B19A}">
      <dsp:nvSpPr>
        <dsp:cNvPr id="0" name=""/>
        <dsp:cNvSpPr/>
      </dsp:nvSpPr>
      <dsp:spPr>
        <a:xfrm>
          <a:off x="198481" y="888"/>
          <a:ext cx="1867055" cy="42111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RWGS</a:t>
          </a:r>
        </a:p>
      </dsp:txBody>
      <dsp:txXfrm>
        <a:off x="210815" y="13222"/>
        <a:ext cx="1842387" cy="396449"/>
      </dsp:txXfrm>
    </dsp:sp>
    <dsp:sp modelId="{377359CE-7441-4175-87C3-FCCF7A362F09}">
      <dsp:nvSpPr>
        <dsp:cNvPr id="0" name=""/>
        <dsp:cNvSpPr/>
      </dsp:nvSpPr>
      <dsp:spPr>
        <a:xfrm>
          <a:off x="405" y="452061"/>
          <a:ext cx="2263207" cy="42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FT</a:t>
          </a:r>
        </a:p>
      </dsp:txBody>
      <dsp:txXfrm>
        <a:off x="12739" y="464395"/>
        <a:ext cx="2238539" cy="396449"/>
      </dsp:txXfrm>
    </dsp:sp>
    <dsp:sp modelId="{CD0987BA-188C-4445-911B-71CF6D860B6A}">
      <dsp:nvSpPr>
        <dsp:cNvPr id="0" name=""/>
        <dsp:cNvSpPr/>
      </dsp:nvSpPr>
      <dsp:spPr>
        <a:xfrm>
          <a:off x="405" y="903234"/>
          <a:ext cx="2263207" cy="42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Hydrogenation/ Isomerisation</a:t>
          </a:r>
        </a:p>
      </dsp:txBody>
      <dsp:txXfrm>
        <a:off x="12739" y="915568"/>
        <a:ext cx="2238539" cy="396449"/>
      </dsp:txXfrm>
    </dsp:sp>
    <dsp:sp modelId="{CE9ED186-24DA-4053-A14B-87C102DD7DB7}">
      <dsp:nvSpPr>
        <dsp:cNvPr id="0" name=""/>
        <dsp:cNvSpPr/>
      </dsp:nvSpPr>
      <dsp:spPr>
        <a:xfrm>
          <a:off x="405" y="1354408"/>
          <a:ext cx="743986" cy="421117"/>
        </a:xfrm>
        <a:prstGeom prst="roundRect">
          <a:avLst>
            <a:gd name="adj" fmla="val 10000"/>
          </a:avLst>
        </a:prstGeom>
        <a:solidFill>
          <a:srgbClr val="8019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Diesel </a:t>
          </a:r>
        </a:p>
      </dsp:txBody>
      <dsp:txXfrm>
        <a:off x="12739" y="1366742"/>
        <a:ext cx="719318" cy="396449"/>
      </dsp:txXfrm>
    </dsp:sp>
    <dsp:sp modelId="{9DCA95B6-9CA9-40DC-B150-0D7A6A0B844A}">
      <dsp:nvSpPr>
        <dsp:cNvPr id="0" name=""/>
        <dsp:cNvSpPr/>
      </dsp:nvSpPr>
      <dsp:spPr>
        <a:xfrm>
          <a:off x="760016" y="1354408"/>
          <a:ext cx="743986" cy="42111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SAF</a:t>
          </a:r>
        </a:p>
      </dsp:txBody>
      <dsp:txXfrm>
        <a:off x="772350" y="1366742"/>
        <a:ext cx="719318" cy="396449"/>
      </dsp:txXfrm>
    </dsp:sp>
    <dsp:sp modelId="{1099269F-6C90-42D3-896F-057D9E97E426}">
      <dsp:nvSpPr>
        <dsp:cNvPr id="0" name=""/>
        <dsp:cNvSpPr/>
      </dsp:nvSpPr>
      <dsp:spPr>
        <a:xfrm>
          <a:off x="1519626" y="1354408"/>
          <a:ext cx="743986" cy="42111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Naphta</a:t>
          </a:r>
        </a:p>
      </dsp:txBody>
      <dsp:txXfrm>
        <a:off x="1531960" y="1366742"/>
        <a:ext cx="719318" cy="396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73D3B-F9AB-4805-9762-9B6A69D8BE5E}">
      <dsp:nvSpPr>
        <dsp:cNvPr id="0" name=""/>
        <dsp:cNvSpPr/>
      </dsp:nvSpPr>
      <dsp:spPr>
        <a:xfrm>
          <a:off x="0" y="0"/>
          <a:ext cx="2060322" cy="41588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Lignocellulose</a:t>
          </a:r>
        </a:p>
      </dsp:txBody>
      <dsp:txXfrm>
        <a:off x="12181" y="12181"/>
        <a:ext cx="2035960" cy="391522"/>
      </dsp:txXfrm>
    </dsp:sp>
    <dsp:sp modelId="{77A8489D-2DDB-436A-AA9F-57711BBE5BFB}">
      <dsp:nvSpPr>
        <dsp:cNvPr id="0" name=""/>
        <dsp:cNvSpPr/>
      </dsp:nvSpPr>
      <dsp:spPr>
        <a:xfrm>
          <a:off x="369" y="433216"/>
          <a:ext cx="2060322" cy="415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Pre-treatment</a:t>
          </a:r>
        </a:p>
      </dsp:txBody>
      <dsp:txXfrm>
        <a:off x="12550" y="445397"/>
        <a:ext cx="2035960" cy="391522"/>
      </dsp:txXfrm>
    </dsp:sp>
    <dsp:sp modelId="{BEE11F0D-3636-4C7D-8A00-0B939A11EE1D}">
      <dsp:nvSpPr>
        <dsp:cNvPr id="0" name=""/>
        <dsp:cNvSpPr/>
      </dsp:nvSpPr>
      <dsp:spPr>
        <a:xfrm>
          <a:off x="369" y="865049"/>
          <a:ext cx="2060322" cy="415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Acid hydrolysis</a:t>
          </a:r>
          <a:endParaRPr lang="en-GB" sz="1400" kern="1200" dirty="0"/>
        </a:p>
      </dsp:txBody>
      <dsp:txXfrm>
        <a:off x="12550" y="877230"/>
        <a:ext cx="2035960" cy="391522"/>
      </dsp:txXfrm>
    </dsp:sp>
    <dsp:sp modelId="{B6C1C8FF-18C9-41CA-B27B-A3A93B756ED9}">
      <dsp:nvSpPr>
        <dsp:cNvPr id="0" name=""/>
        <dsp:cNvSpPr/>
      </dsp:nvSpPr>
      <dsp:spPr>
        <a:xfrm>
          <a:off x="369" y="1296883"/>
          <a:ext cx="2060322" cy="415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Preparation</a:t>
          </a:r>
        </a:p>
      </dsp:txBody>
      <dsp:txXfrm>
        <a:off x="12550" y="1309064"/>
        <a:ext cx="2035960" cy="391522"/>
      </dsp:txXfrm>
    </dsp:sp>
    <dsp:sp modelId="{FB83909E-8820-437A-A28F-613DA188D471}">
      <dsp:nvSpPr>
        <dsp:cNvPr id="0" name=""/>
        <dsp:cNvSpPr/>
      </dsp:nvSpPr>
      <dsp:spPr>
        <a:xfrm>
          <a:off x="738" y="1722724"/>
          <a:ext cx="2060322" cy="415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Condensation</a:t>
          </a:r>
        </a:p>
      </dsp:txBody>
      <dsp:txXfrm>
        <a:off x="12919" y="1734905"/>
        <a:ext cx="2035960" cy="391522"/>
      </dsp:txXfrm>
    </dsp:sp>
    <dsp:sp modelId="{D98C3070-EFB2-44C0-A580-4460DE21AF2C}">
      <dsp:nvSpPr>
        <dsp:cNvPr id="0" name=""/>
        <dsp:cNvSpPr/>
      </dsp:nvSpPr>
      <dsp:spPr>
        <a:xfrm>
          <a:off x="369" y="2160550"/>
          <a:ext cx="2060322" cy="415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Hydrotreatment</a:t>
          </a:r>
          <a:endParaRPr lang="en-GB" sz="1400" kern="1200" dirty="0"/>
        </a:p>
      </dsp:txBody>
      <dsp:txXfrm>
        <a:off x="12550" y="2172731"/>
        <a:ext cx="2035960" cy="391522"/>
      </dsp:txXfrm>
    </dsp:sp>
    <dsp:sp modelId="{DA03E896-AEC4-4D5C-A230-D7C625F9BAAC}">
      <dsp:nvSpPr>
        <dsp:cNvPr id="0" name=""/>
        <dsp:cNvSpPr/>
      </dsp:nvSpPr>
      <dsp:spPr>
        <a:xfrm>
          <a:off x="369" y="2592383"/>
          <a:ext cx="677292" cy="415884"/>
        </a:xfrm>
        <a:prstGeom prst="roundRect">
          <a:avLst>
            <a:gd name="adj" fmla="val 10000"/>
          </a:avLst>
        </a:prstGeom>
        <a:solidFill>
          <a:srgbClr val="8019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Diesel</a:t>
          </a:r>
        </a:p>
      </dsp:txBody>
      <dsp:txXfrm>
        <a:off x="12550" y="2604564"/>
        <a:ext cx="652930" cy="391522"/>
      </dsp:txXfrm>
    </dsp:sp>
    <dsp:sp modelId="{DC610381-0F1A-4E17-8A39-74EB8B000BDC}">
      <dsp:nvSpPr>
        <dsp:cNvPr id="0" name=""/>
        <dsp:cNvSpPr/>
      </dsp:nvSpPr>
      <dsp:spPr>
        <a:xfrm>
          <a:off x="691884" y="2592383"/>
          <a:ext cx="677292" cy="41588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SAF</a:t>
          </a:r>
        </a:p>
      </dsp:txBody>
      <dsp:txXfrm>
        <a:off x="704065" y="2604564"/>
        <a:ext cx="652930" cy="391522"/>
      </dsp:txXfrm>
    </dsp:sp>
    <dsp:sp modelId="{2ECDD652-15F6-4F48-8DF9-6EB572988C04}">
      <dsp:nvSpPr>
        <dsp:cNvPr id="0" name=""/>
        <dsp:cNvSpPr/>
      </dsp:nvSpPr>
      <dsp:spPr>
        <a:xfrm>
          <a:off x="1383399" y="2592383"/>
          <a:ext cx="677292" cy="41588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Other</a:t>
          </a:r>
        </a:p>
      </dsp:txBody>
      <dsp:txXfrm>
        <a:off x="1395580" y="2604564"/>
        <a:ext cx="652930" cy="391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0.31218</cdr:x>
      <cdr:y>0.2021</cdr:y>
    </cdr:from>
    <cdr:to>
      <cdr:x>0.47688</cdr:x>
      <cdr:y>0.3146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F743609-AE73-4BD4-8474-C515EA789AD3}"/>
            </a:ext>
          </a:extLst>
        </cdr:cNvPr>
        <cdr:cNvSpPr txBox="1"/>
      </cdr:nvSpPr>
      <cdr:spPr>
        <a:xfrm xmlns:a="http://schemas.openxmlformats.org/drawingml/2006/main">
          <a:off x="1516477" y="588712"/>
          <a:ext cx="800072" cy="327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/>
            <a:t>CFPP</a:t>
          </a:r>
        </a:p>
        <a:p xmlns:a="http://schemas.openxmlformats.org/drawingml/2006/main">
          <a:r>
            <a:rPr lang="en-US" sz="1050"/>
            <a:t>CFPP</a:t>
          </a:r>
        </a:p>
      </cdr:txBody>
    </cdr:sp>
  </cdr:relSizeAnchor>
  <cdr:relSizeAnchor xmlns:cdr="http://schemas.openxmlformats.org/drawingml/2006/chartDrawing">
    <cdr:from>
      <cdr:x>0.44379</cdr:x>
      <cdr:y>0.28083</cdr:y>
    </cdr:from>
    <cdr:to>
      <cdr:x>0.6085</cdr:x>
      <cdr:y>0.39333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BB683D5-51DA-469B-9DA0-014988E43AFA}"/>
            </a:ext>
          </a:extLst>
        </cdr:cNvPr>
        <cdr:cNvSpPr txBox="1"/>
      </cdr:nvSpPr>
      <cdr:spPr>
        <a:xfrm xmlns:a="http://schemas.openxmlformats.org/drawingml/2006/main">
          <a:off x="2155825" y="1069975"/>
          <a:ext cx="8001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r>
            <a:rPr lang="en-US" sz="1050" dirty="0"/>
            <a:t>CFPP</a:t>
          </a:r>
        </a:p>
      </cdr:txBody>
    </cdr:sp>
  </cdr:relSizeAnchor>
  <cdr:relSizeAnchor xmlns:cdr="http://schemas.openxmlformats.org/drawingml/2006/chartDrawing">
    <cdr:from>
      <cdr:x>0.29477</cdr:x>
      <cdr:y>0.41833</cdr:y>
    </cdr:from>
    <cdr:to>
      <cdr:x>0.45948</cdr:x>
      <cdr:y>0.53083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9065F24-36A5-4556-BEAF-03F148A2AEF5}"/>
            </a:ext>
          </a:extLst>
        </cdr:cNvPr>
        <cdr:cNvSpPr txBox="1"/>
      </cdr:nvSpPr>
      <cdr:spPr>
        <a:xfrm xmlns:a="http://schemas.openxmlformats.org/drawingml/2006/main">
          <a:off x="1431919" y="1593838"/>
          <a:ext cx="80012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FP</a:t>
          </a:r>
        </a:p>
        <a:p xmlns:a="http://schemas.openxmlformats.org/drawingml/2006/main">
          <a:r>
            <a:rPr lang="en-US" sz="1050" dirty="0"/>
            <a:t>FP</a:t>
          </a:r>
        </a:p>
      </cdr:txBody>
    </cdr:sp>
  </cdr:relSizeAnchor>
  <cdr:relSizeAnchor xmlns:cdr="http://schemas.openxmlformats.org/drawingml/2006/chartDrawing">
    <cdr:from>
      <cdr:x>0.47124</cdr:x>
      <cdr:y>0.60465</cdr:y>
    </cdr:from>
    <cdr:to>
      <cdr:x>0.63595</cdr:x>
      <cdr:y>0.71715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9429B9B-54A9-426B-8459-FFBA8F9493FC}"/>
            </a:ext>
          </a:extLst>
        </cdr:cNvPr>
        <cdr:cNvSpPr txBox="1"/>
      </cdr:nvSpPr>
      <cdr:spPr>
        <a:xfrm xmlns:a="http://schemas.openxmlformats.org/drawingml/2006/main">
          <a:off x="2289166" y="1761296"/>
          <a:ext cx="800120" cy="327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/>
            <a:t>Density</a:t>
          </a:r>
        </a:p>
      </cdr:txBody>
    </cdr:sp>
  </cdr:relSizeAnchor>
  <cdr:relSizeAnchor xmlns:cdr="http://schemas.openxmlformats.org/drawingml/2006/chartDrawing">
    <cdr:from>
      <cdr:x>0.3085</cdr:x>
      <cdr:y>0.69583</cdr:y>
    </cdr:from>
    <cdr:to>
      <cdr:x>0.4732</cdr:x>
      <cdr:y>0.80833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090266A-DEE9-4322-8853-81A2EBDF6FCF}"/>
            </a:ext>
          </a:extLst>
        </cdr:cNvPr>
        <cdr:cNvSpPr txBox="1"/>
      </cdr:nvSpPr>
      <cdr:spPr>
        <a:xfrm xmlns:a="http://schemas.openxmlformats.org/drawingml/2006/main">
          <a:off x="1498600" y="2651125"/>
          <a:ext cx="8001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CFPP</a:t>
          </a:r>
        </a:p>
        <a:p xmlns:a="http://schemas.openxmlformats.org/drawingml/2006/main">
          <a:r>
            <a:rPr lang="en-US" sz="1050"/>
            <a:t>CFPP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0.50668</cdr:x>
      <cdr:y>0.29876</cdr:y>
    </cdr:from>
    <cdr:to>
      <cdr:x>0.67122</cdr:x>
      <cdr:y>0.45501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F7960B-7966-4B59-872C-252D14260806}"/>
            </a:ext>
          </a:extLst>
        </cdr:cNvPr>
        <cdr:cNvSpPr txBox="1"/>
      </cdr:nvSpPr>
      <cdr:spPr>
        <a:xfrm xmlns:a="http://schemas.openxmlformats.org/drawingml/2006/main">
          <a:off x="2463728" y="700729"/>
          <a:ext cx="800078" cy="36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/>
            <a:t>Density</a:t>
          </a:r>
        </a:p>
      </cdr:txBody>
    </cdr:sp>
  </cdr:relSizeAnchor>
  <cdr:relSizeAnchor xmlns:cdr="http://schemas.openxmlformats.org/drawingml/2006/chartDrawing">
    <cdr:from>
      <cdr:x>0.33496</cdr:x>
      <cdr:y>0.49006</cdr:y>
    </cdr:from>
    <cdr:to>
      <cdr:x>0.49951</cdr:x>
      <cdr:y>0.64631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A6E5B13-2E15-41B6-8CCB-BC383AADA7AD}"/>
            </a:ext>
          </a:extLst>
        </cdr:cNvPr>
        <cdr:cNvSpPr txBox="1"/>
      </cdr:nvSpPr>
      <cdr:spPr>
        <a:xfrm xmlns:a="http://schemas.openxmlformats.org/drawingml/2006/main">
          <a:off x="1628749" y="1149412"/>
          <a:ext cx="800126" cy="36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r>
            <a:rPr lang="en-US" sz="1050" dirty="0"/>
            <a:t>CFPP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0.47578</cdr:x>
      <cdr:y>0.13607</cdr:y>
    </cdr:from>
    <cdr:to>
      <cdr:x>0.63984</cdr:x>
      <cdr:y>0.23835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22A2F6B-5D15-4E30-A0CD-CFE8C1992D33}"/>
            </a:ext>
          </a:extLst>
        </cdr:cNvPr>
        <cdr:cNvSpPr txBox="1"/>
      </cdr:nvSpPr>
      <cdr:spPr>
        <a:xfrm xmlns:a="http://schemas.openxmlformats.org/drawingml/2006/main">
          <a:off x="2320306" y="508669"/>
          <a:ext cx="800088" cy="382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/>
            <a:t>Density</a:t>
          </a:r>
        </a:p>
      </cdr:txBody>
    </cdr:sp>
  </cdr:relSizeAnchor>
  <cdr:relSizeAnchor xmlns:cdr="http://schemas.openxmlformats.org/drawingml/2006/chartDrawing">
    <cdr:from>
      <cdr:x>0.30534</cdr:x>
      <cdr:y>0.25076</cdr:y>
    </cdr:from>
    <cdr:to>
      <cdr:x>0.4694</cdr:x>
      <cdr:y>0.35303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36F0A72-257A-4550-8922-A58385660F20}"/>
            </a:ext>
          </a:extLst>
        </cdr:cNvPr>
        <cdr:cNvSpPr txBox="1"/>
      </cdr:nvSpPr>
      <cdr:spPr>
        <a:xfrm xmlns:a="http://schemas.openxmlformats.org/drawingml/2006/main">
          <a:off x="1489075" y="1050925"/>
          <a:ext cx="8001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FP</a:t>
          </a:r>
        </a:p>
        <a:p xmlns:a="http://schemas.openxmlformats.org/drawingml/2006/main">
          <a:r>
            <a:rPr lang="en-US" sz="1050"/>
            <a:t>FP</a:t>
          </a:r>
        </a:p>
      </cdr:txBody>
    </cdr:sp>
  </cdr:relSizeAnchor>
  <cdr:relSizeAnchor xmlns:cdr="http://schemas.openxmlformats.org/drawingml/2006/chartDrawing">
    <cdr:from>
      <cdr:x>0.34831</cdr:x>
      <cdr:y>0.36439</cdr:y>
    </cdr:from>
    <cdr:to>
      <cdr:x>0.51237</cdr:x>
      <cdr:y>0.46667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FC25FE5-9101-4BD3-BF30-8D3810F64C39}"/>
            </a:ext>
          </a:extLst>
        </cdr:cNvPr>
        <cdr:cNvSpPr txBox="1"/>
      </cdr:nvSpPr>
      <cdr:spPr>
        <a:xfrm xmlns:a="http://schemas.openxmlformats.org/drawingml/2006/main">
          <a:off x="1698625" y="1527175"/>
          <a:ext cx="8001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CFFP</a:t>
          </a:r>
        </a:p>
        <a:p xmlns:a="http://schemas.openxmlformats.org/drawingml/2006/main">
          <a:r>
            <a:rPr lang="en-US" sz="1050"/>
            <a:t>CFFP</a:t>
          </a:r>
        </a:p>
      </cdr:txBody>
    </cdr:sp>
  </cdr:relSizeAnchor>
  <cdr:relSizeAnchor xmlns:cdr="http://schemas.openxmlformats.org/drawingml/2006/chartDrawing">
    <cdr:from>
      <cdr:x>0.34635</cdr:x>
      <cdr:y>0.48485</cdr:y>
    </cdr:from>
    <cdr:to>
      <cdr:x>0.51042</cdr:x>
      <cdr:y>0.58712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A0A8D03-A333-457C-86B5-45282C09FA68}"/>
            </a:ext>
          </a:extLst>
        </cdr:cNvPr>
        <cdr:cNvSpPr txBox="1"/>
      </cdr:nvSpPr>
      <cdr:spPr>
        <a:xfrm xmlns:a="http://schemas.openxmlformats.org/drawingml/2006/main">
          <a:off x="1689100" y="2032000"/>
          <a:ext cx="8001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CFFP</a:t>
          </a:r>
        </a:p>
        <a:p xmlns:a="http://schemas.openxmlformats.org/drawingml/2006/main">
          <a:r>
            <a:rPr lang="en-US" sz="1050"/>
            <a:t>CFFP</a:t>
          </a:r>
        </a:p>
      </cdr:txBody>
    </cdr:sp>
  </cdr:relSizeAnchor>
  <cdr:relSizeAnchor xmlns:cdr="http://schemas.openxmlformats.org/drawingml/2006/chartDrawing">
    <cdr:from>
      <cdr:x>0.42448</cdr:x>
      <cdr:y>0.60303</cdr:y>
    </cdr:from>
    <cdr:to>
      <cdr:x>0.58854</cdr:x>
      <cdr:y>0.7053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1611089-6176-45B8-B9BC-600B243EE3BA}"/>
            </a:ext>
          </a:extLst>
        </cdr:cNvPr>
        <cdr:cNvSpPr txBox="1"/>
      </cdr:nvSpPr>
      <cdr:spPr>
        <a:xfrm xmlns:a="http://schemas.openxmlformats.org/drawingml/2006/main">
          <a:off x="2070100" y="2527300"/>
          <a:ext cx="8001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CFFP</a:t>
          </a:r>
        </a:p>
        <a:p xmlns:a="http://schemas.openxmlformats.org/drawingml/2006/main">
          <a:r>
            <a:rPr lang="en-US" sz="1050"/>
            <a:t>CFFP</a:t>
          </a:r>
        </a:p>
      </cdr:txBody>
    </cdr:sp>
  </cdr:relSizeAnchor>
  <cdr:relSizeAnchor xmlns:cdr="http://schemas.openxmlformats.org/drawingml/2006/chartDrawing">
    <cdr:from>
      <cdr:x>0.33659</cdr:x>
      <cdr:y>0.72121</cdr:y>
    </cdr:from>
    <cdr:to>
      <cdr:x>0.50065</cdr:x>
      <cdr:y>0.82348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205DF81-071D-4FB3-B7A3-6074A81F0F3B}"/>
            </a:ext>
          </a:extLst>
        </cdr:cNvPr>
        <cdr:cNvSpPr txBox="1"/>
      </cdr:nvSpPr>
      <cdr:spPr>
        <a:xfrm xmlns:a="http://schemas.openxmlformats.org/drawingml/2006/main">
          <a:off x="1641475" y="3022600"/>
          <a:ext cx="8001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CFFP</a:t>
          </a:r>
        </a:p>
        <a:p xmlns:a="http://schemas.openxmlformats.org/drawingml/2006/main">
          <a:r>
            <a:rPr lang="en-US" sz="1050"/>
            <a:t>CFFP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0.45964</cdr:x>
      <cdr:y>0.09656</cdr:y>
    </cdr:from>
    <cdr:to>
      <cdr:x>0.6237</cdr:x>
      <cdr:y>0.21538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22A2F6B-5D15-4E30-A0CD-CFE8C1992D33}"/>
            </a:ext>
          </a:extLst>
        </cdr:cNvPr>
        <cdr:cNvSpPr txBox="1"/>
      </cdr:nvSpPr>
      <cdr:spPr>
        <a:xfrm xmlns:a="http://schemas.openxmlformats.org/drawingml/2006/main">
          <a:off x="2241563" y="478247"/>
          <a:ext cx="800088" cy="58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Density</a:t>
          </a:r>
        </a:p>
        <a:p xmlns:a="http://schemas.openxmlformats.org/drawingml/2006/main">
          <a:r>
            <a:rPr lang="en-US" sz="1050"/>
            <a:t>Density</a:t>
          </a:r>
        </a:p>
        <a:p xmlns:a="http://schemas.openxmlformats.org/drawingml/2006/main">
          <a:r>
            <a:rPr lang="en-US" sz="1050"/>
            <a:t>Density</a:t>
          </a:r>
        </a:p>
      </cdr:txBody>
    </cdr:sp>
  </cdr:relSizeAnchor>
  <cdr:relSizeAnchor xmlns:cdr="http://schemas.openxmlformats.org/drawingml/2006/chartDrawing">
    <cdr:from>
      <cdr:x>0.30534</cdr:x>
      <cdr:y>0.21422</cdr:y>
    </cdr:from>
    <cdr:to>
      <cdr:x>0.4694</cdr:x>
      <cdr:y>0.31649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36F0A72-257A-4550-8922-A58385660F20}"/>
            </a:ext>
          </a:extLst>
        </cdr:cNvPr>
        <cdr:cNvSpPr txBox="1"/>
      </cdr:nvSpPr>
      <cdr:spPr>
        <a:xfrm xmlns:a="http://schemas.openxmlformats.org/drawingml/2006/main">
          <a:off x="1489082" y="1061040"/>
          <a:ext cx="800088" cy="506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FP</a:t>
          </a:r>
        </a:p>
        <a:p xmlns:a="http://schemas.openxmlformats.org/drawingml/2006/main">
          <a:r>
            <a:rPr lang="en-US" sz="1050"/>
            <a:t>FP</a:t>
          </a:r>
        </a:p>
        <a:p xmlns:a="http://schemas.openxmlformats.org/drawingml/2006/main">
          <a:r>
            <a:rPr lang="en-US" sz="1050"/>
            <a:t>FP</a:t>
          </a:r>
        </a:p>
      </cdr:txBody>
    </cdr:sp>
  </cdr:relSizeAnchor>
  <cdr:relSizeAnchor xmlns:cdr="http://schemas.openxmlformats.org/drawingml/2006/chartDrawing">
    <cdr:from>
      <cdr:x>0.43743</cdr:x>
      <cdr:y>0.30595</cdr:y>
    </cdr:from>
    <cdr:to>
      <cdr:x>0.60149</cdr:x>
      <cdr:y>0.40823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FC25FE5-9101-4BD3-BF30-8D3810F64C39}"/>
            </a:ext>
          </a:extLst>
        </cdr:cNvPr>
        <cdr:cNvSpPr txBox="1"/>
      </cdr:nvSpPr>
      <cdr:spPr>
        <a:xfrm xmlns:a="http://schemas.openxmlformats.org/drawingml/2006/main">
          <a:off x="2133269" y="1345383"/>
          <a:ext cx="800088" cy="449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Density</a:t>
          </a:r>
        </a:p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r>
            <a:rPr lang="en-US" sz="1050" dirty="0"/>
            <a:t>CFPP</a:t>
          </a:r>
        </a:p>
      </cdr:txBody>
    </cdr:sp>
  </cdr:relSizeAnchor>
  <cdr:relSizeAnchor xmlns:cdr="http://schemas.openxmlformats.org/drawingml/2006/chartDrawing">
    <cdr:from>
      <cdr:x>0.48263</cdr:x>
      <cdr:y>0.41877</cdr:y>
    </cdr:from>
    <cdr:to>
      <cdr:x>0.6467</cdr:x>
      <cdr:y>0.52104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A0A8D03-A333-457C-86B5-45282C09FA68}"/>
            </a:ext>
          </a:extLst>
        </cdr:cNvPr>
        <cdr:cNvSpPr txBox="1"/>
      </cdr:nvSpPr>
      <cdr:spPr>
        <a:xfrm xmlns:a="http://schemas.openxmlformats.org/drawingml/2006/main">
          <a:off x="2353695" y="1841496"/>
          <a:ext cx="800136" cy="449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r>
            <a:rPr lang="en-US" sz="1050" dirty="0"/>
            <a:t>CFPP</a:t>
          </a:r>
        </a:p>
      </cdr:txBody>
    </cdr:sp>
  </cdr:relSizeAnchor>
  <cdr:relSizeAnchor xmlns:cdr="http://schemas.openxmlformats.org/drawingml/2006/chartDrawing">
    <cdr:from>
      <cdr:x>0.44821</cdr:x>
      <cdr:y>0.53058</cdr:y>
    </cdr:from>
    <cdr:to>
      <cdr:x>0.61227</cdr:x>
      <cdr:y>0.63285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1611089-6176-45B8-B9BC-600B243EE3BA}"/>
            </a:ext>
          </a:extLst>
        </cdr:cNvPr>
        <cdr:cNvSpPr txBox="1"/>
      </cdr:nvSpPr>
      <cdr:spPr>
        <a:xfrm xmlns:a="http://schemas.openxmlformats.org/drawingml/2006/main">
          <a:off x="2185816" y="2627963"/>
          <a:ext cx="800088" cy="506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Density</a:t>
          </a:r>
        </a:p>
        <a:p xmlns:a="http://schemas.openxmlformats.org/drawingml/2006/main">
          <a:r>
            <a:rPr lang="en-US" sz="1050" dirty="0"/>
            <a:t>Density</a:t>
          </a:r>
        </a:p>
        <a:p xmlns:a="http://schemas.openxmlformats.org/drawingml/2006/main">
          <a:r>
            <a:rPr lang="en-US" sz="1050" dirty="0"/>
            <a:t>CFPP</a:t>
          </a:r>
        </a:p>
      </cdr:txBody>
    </cdr:sp>
  </cdr:relSizeAnchor>
  <cdr:relSizeAnchor xmlns:cdr="http://schemas.openxmlformats.org/drawingml/2006/chartDrawing">
    <cdr:from>
      <cdr:x>0.36704</cdr:x>
      <cdr:y>0.63079</cdr:y>
    </cdr:from>
    <cdr:to>
      <cdr:x>0.5311</cdr:x>
      <cdr:y>0.73306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205DF81-071D-4FB3-B7A3-6074A81F0F3B}"/>
            </a:ext>
          </a:extLst>
        </cdr:cNvPr>
        <cdr:cNvSpPr txBox="1"/>
      </cdr:nvSpPr>
      <cdr:spPr>
        <a:xfrm xmlns:a="http://schemas.openxmlformats.org/drawingml/2006/main">
          <a:off x="1790002" y="3124307"/>
          <a:ext cx="800087" cy="506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r>
            <a:rPr lang="en-US" sz="1050" dirty="0"/>
            <a:t>CFPP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0.4179</cdr:x>
      <cdr:y>0.18865</cdr:y>
    </cdr:from>
    <cdr:to>
      <cdr:x>0.58244</cdr:x>
      <cdr:y>0.40625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F7960B-7966-4B59-872C-252D14260806}"/>
            </a:ext>
          </a:extLst>
        </cdr:cNvPr>
        <cdr:cNvSpPr txBox="1"/>
      </cdr:nvSpPr>
      <cdr:spPr>
        <a:xfrm xmlns:a="http://schemas.openxmlformats.org/drawingml/2006/main">
          <a:off x="2032023" y="517514"/>
          <a:ext cx="800078" cy="596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Density</a:t>
          </a:r>
        </a:p>
        <a:p xmlns:a="http://schemas.openxmlformats.org/drawingml/2006/main">
          <a:r>
            <a:rPr lang="en-US" sz="1050"/>
            <a:t>Density</a:t>
          </a:r>
        </a:p>
        <a:p xmlns:a="http://schemas.openxmlformats.org/drawingml/2006/main">
          <a:r>
            <a:rPr lang="en-US" sz="1050"/>
            <a:t>Density</a:t>
          </a:r>
        </a:p>
      </cdr:txBody>
    </cdr:sp>
  </cdr:relSizeAnchor>
  <cdr:relSizeAnchor xmlns:cdr="http://schemas.openxmlformats.org/drawingml/2006/chartDrawing">
    <cdr:from>
      <cdr:x>0.34933</cdr:x>
      <cdr:y>0.43172</cdr:y>
    </cdr:from>
    <cdr:to>
      <cdr:x>0.51388</cdr:x>
      <cdr:y>0.64583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A6E5B13-2E15-41B6-8CCB-BC383AADA7AD}"/>
            </a:ext>
          </a:extLst>
        </cdr:cNvPr>
        <cdr:cNvSpPr txBox="1"/>
      </cdr:nvSpPr>
      <cdr:spPr>
        <a:xfrm xmlns:a="http://schemas.openxmlformats.org/drawingml/2006/main">
          <a:off x="1698605" y="1184282"/>
          <a:ext cx="800127" cy="587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Density</a:t>
          </a:r>
        </a:p>
        <a:p xmlns:a="http://schemas.openxmlformats.org/drawingml/2006/main">
          <a:r>
            <a:rPr lang="en-US" sz="1050"/>
            <a:t>CFPP</a:t>
          </a:r>
        </a:p>
        <a:p xmlns:a="http://schemas.openxmlformats.org/drawingml/2006/main">
          <a:r>
            <a:rPr lang="en-US" sz="1050"/>
            <a:t>CFPP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0.3353</cdr:x>
      <cdr:y>0.16438</cdr:y>
    </cdr:from>
    <cdr:to>
      <cdr:x>0.5</cdr:x>
      <cdr:y>0.31279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F743609-AE73-4BD4-8474-C515EA789AD3}"/>
            </a:ext>
          </a:extLst>
        </cdr:cNvPr>
        <cdr:cNvSpPr txBox="1"/>
      </cdr:nvSpPr>
      <cdr:spPr>
        <a:xfrm xmlns:a="http://schemas.openxmlformats.org/drawingml/2006/main">
          <a:off x="1628803" y="486076"/>
          <a:ext cx="800072" cy="438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endParaRPr lang="en-US" sz="1050" dirty="0"/>
        </a:p>
      </cdr:txBody>
    </cdr:sp>
  </cdr:relSizeAnchor>
  <cdr:relSizeAnchor xmlns:cdr="http://schemas.openxmlformats.org/drawingml/2006/chartDrawing">
    <cdr:from>
      <cdr:x>0.45948</cdr:x>
      <cdr:y>0.24219</cdr:y>
    </cdr:from>
    <cdr:to>
      <cdr:x>0.62419</cdr:x>
      <cdr:y>0.37955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BB683D5-51DA-469B-9DA0-014988E43AFA}"/>
            </a:ext>
          </a:extLst>
        </cdr:cNvPr>
        <cdr:cNvSpPr txBox="1"/>
      </cdr:nvSpPr>
      <cdr:spPr>
        <a:xfrm xmlns:a="http://schemas.openxmlformats.org/drawingml/2006/main">
          <a:off x="2232039" y="1015034"/>
          <a:ext cx="800120" cy="57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Density</a:t>
          </a:r>
        </a:p>
        <a:p xmlns:a="http://schemas.openxmlformats.org/drawingml/2006/main">
          <a:r>
            <a:rPr lang="en-US" sz="1050" dirty="0"/>
            <a:t>Density</a:t>
          </a:r>
        </a:p>
        <a:p xmlns:a="http://schemas.openxmlformats.org/drawingml/2006/main">
          <a:r>
            <a:rPr lang="en-US" sz="1050" dirty="0"/>
            <a:t>CFPP</a:t>
          </a:r>
        </a:p>
      </cdr:txBody>
    </cdr:sp>
  </cdr:relSizeAnchor>
  <cdr:relSizeAnchor xmlns:cdr="http://schemas.openxmlformats.org/drawingml/2006/chartDrawing">
    <cdr:from>
      <cdr:x>0.2923</cdr:x>
      <cdr:y>0.37868</cdr:y>
    </cdr:from>
    <cdr:to>
      <cdr:x>0.45701</cdr:x>
      <cdr:y>0.51489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9065F24-36A5-4556-BEAF-03F148A2AEF5}"/>
            </a:ext>
          </a:extLst>
        </cdr:cNvPr>
        <cdr:cNvSpPr txBox="1"/>
      </cdr:nvSpPr>
      <cdr:spPr>
        <a:xfrm xmlns:a="http://schemas.openxmlformats.org/drawingml/2006/main">
          <a:off x="1419904" y="1119729"/>
          <a:ext cx="800120" cy="402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FP</a:t>
          </a:r>
        </a:p>
        <a:p xmlns:a="http://schemas.openxmlformats.org/drawingml/2006/main">
          <a:endParaRPr lang="en-US" sz="1050" dirty="0"/>
        </a:p>
      </cdr:txBody>
    </cdr:sp>
  </cdr:relSizeAnchor>
  <cdr:relSizeAnchor xmlns:cdr="http://schemas.openxmlformats.org/drawingml/2006/chartDrawing">
    <cdr:from>
      <cdr:x>0.45947</cdr:x>
      <cdr:y>0.51265</cdr:y>
    </cdr:from>
    <cdr:to>
      <cdr:x>0.62418</cdr:x>
      <cdr:y>0.62515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9429B9B-54A9-426B-8459-FFBA8F9493FC}"/>
            </a:ext>
          </a:extLst>
        </cdr:cNvPr>
        <cdr:cNvSpPr txBox="1"/>
      </cdr:nvSpPr>
      <cdr:spPr>
        <a:xfrm xmlns:a="http://schemas.openxmlformats.org/drawingml/2006/main">
          <a:off x="2231994" y="2148509"/>
          <a:ext cx="800120" cy="47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Density</a:t>
          </a:r>
        </a:p>
      </cdr:txBody>
    </cdr:sp>
  </cdr:relSizeAnchor>
  <cdr:relSizeAnchor xmlns:cdr="http://schemas.openxmlformats.org/drawingml/2006/chartDrawing">
    <cdr:from>
      <cdr:x>0.33358</cdr:x>
      <cdr:y>0.58786</cdr:y>
    </cdr:from>
    <cdr:to>
      <cdr:x>0.49828</cdr:x>
      <cdr:y>0.7284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090266A-DEE9-4322-8853-81A2EBDF6FCF}"/>
            </a:ext>
          </a:extLst>
        </cdr:cNvPr>
        <cdr:cNvSpPr txBox="1"/>
      </cdr:nvSpPr>
      <cdr:spPr>
        <a:xfrm xmlns:a="http://schemas.openxmlformats.org/drawingml/2006/main">
          <a:off x="1620448" y="1738276"/>
          <a:ext cx="800071" cy="415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CFPP</a:t>
          </a:r>
        </a:p>
        <a:p xmlns:a="http://schemas.openxmlformats.org/drawingml/2006/main">
          <a:endParaRPr lang="en-US" sz="105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48F7-0272-4D0F-BA66-D65B303392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2AA12-A6FE-4C91-A074-2765A7AB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448-2BDC-44AE-BD3D-055F68DCCA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2A8F-DB5F-40B4-8722-A1625951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Jong,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Sierk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Hoefnagels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Ric;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Faaij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André; Slade, Raphael;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Mawhood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Rebecca;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Junginger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Martin (2015): The feasibility of short-term production strategies for renewable jet fuels - a comprehensive techno-economic comparison. In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Biofuels,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Bioprod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Bioref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(6), pp. 778–800. DOI: 10.1002/bbb.1613.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Doliente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Stephen S.; Narayan, Aravind; Tapia, John Frederick D.;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Samsatli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Nouri J.; Zhao,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Yingru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Samsatli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Sheila (2020): Bio-aviation Fuel: A Comprehensive Review and Analysis of the Supply Chain Components. In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Front. Energy Res.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 p. 110. DOI: 10.3389/fenrg.2020.00110.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Alves, C. M.,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de Jong, S., Bonomi, A., van der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Wielen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A. M.,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Mussatto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I. (2017). Techno-economic assessment of biorefinery technologies for aviation biofuels supply chains in Brazil. Biofuels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Bioprod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Biorefining 11, 67–91.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10.1002/bbb.1711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Mawhood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Rebecca;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Gazis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Evangelos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Jong,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Sierk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Hoefnagels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Ric; Slade, Raphael (2016): Production pathways for renewable jet fuel: a review of commercialization status and future prospects. In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Biofuels,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Bioprod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Bioref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(4), pp. 462–484. DOI: 10.1002/bbb.1644.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Tanzil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Abid H., et al. "Production of Sustainable Aviation Fuels in Petroleum Refineries: Evaluation of New Bio-Refinery Concepts." Frontiers in Energy Research (2021): 665.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Fogassy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Gabriella, et al. "From biomass to bio-gasoline by FCC co-processing: effect of feed composition and catalyst structure on product quality." Energy &amp; Environmental Science 4.12 (2011): 5068-5076.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Carmona, H. D. P.,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Akhmetzyanova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Tišler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Vondrova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(2020). Hydrotreating atmospheric gasoil and co-processing with rapeseed oil using supported Ni-Mo and Co-Mo carbide catalysts.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117363.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Paz Carmona, H.,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Svobodova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Tišler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Akhmetzyanova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Strejcova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(2021). Hydrotreating of Atmospheric Gas Oil and Co-Processing with Rapeseed Oil Using Sulfur-Free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PMoCx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/Al2O3 Catalysts.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ACS omega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(11), 7680-7692.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Badoga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S., Alvarez-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Majmutov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Xing, T.,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Gieleciak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&amp; Chen, J. (2020). Co-processing of hydrothermal liquefaction biocrude with vacuum gas oil through hydrotreating and hydrocracking to produce low-carbon fuels.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&amp; Fuels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(6), 7160-7169.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https://www.sciencedirect.com/science/article/pii/S0016236119309275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426. </a:t>
            </a: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http://www.flexchx.eu/pdf/webinar2021/Presentations_Webinar_19012021.pdf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630FB-B653-4B4A-BE75-386A2B4A519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3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focus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on the LCA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details</a:t>
            </a:r>
            <a:r>
              <a:rPr lang="fr-FR" dirty="0"/>
              <a:t> of the ressource</a:t>
            </a:r>
          </a:p>
          <a:p>
            <a:r>
              <a:rPr lang="fr-FR" dirty="0"/>
              <a:t>For </a:t>
            </a:r>
            <a:r>
              <a:rPr lang="fr-FR" dirty="0" err="1"/>
              <a:t>hydrothreatment</a:t>
            </a:r>
            <a:r>
              <a:rPr lang="fr-FR" dirty="0"/>
              <a:t> </a:t>
            </a:r>
            <a:r>
              <a:rPr lang="en-US" dirty="0"/>
              <a:t>, gasification and </a:t>
            </a:r>
            <a:r>
              <a:rPr lang="en-US" dirty="0" err="1"/>
              <a:t>efuel</a:t>
            </a:r>
            <a:r>
              <a:rPr lang="en-US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are quite consistent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diversity of results (</a:t>
            </a:r>
            <a:r>
              <a:rPr lang="en-US" dirty="0" err="1"/>
              <a:t>atj</a:t>
            </a:r>
            <a:r>
              <a:rPr lang="en-US" dirty="0"/>
              <a:t> and </a:t>
            </a:r>
            <a:r>
              <a:rPr lang="en-US" dirty="0" err="1"/>
              <a:t>transterification</a:t>
            </a:r>
            <a:r>
              <a:rPr lang="en-US" dirty="0"/>
              <a:t>) due to differences in resources but also in impact calculation methods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B2A8F-DB5F-40B4-8722-A16259517A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Mtoe</a:t>
            </a:r>
            <a:r>
              <a:rPr lang="en-US" dirty="0"/>
              <a:t> is an acronym that stands for million or mega </a:t>
            </a:r>
            <a:r>
              <a:rPr lang="en-US" dirty="0" err="1"/>
              <a:t>tonnes</a:t>
            </a:r>
            <a:r>
              <a:rPr lang="en-US" dirty="0"/>
              <a:t> of oil equivalent. The unit quantifies the amount of energy released when burning one million </a:t>
            </a:r>
            <a:r>
              <a:rPr lang="en-US" dirty="0" err="1"/>
              <a:t>tonne</a:t>
            </a:r>
            <a:r>
              <a:rPr lang="en-US" dirty="0"/>
              <a:t> of crude oil. The respective Mtoe value of different fuels varies.</a:t>
            </a:r>
          </a:p>
          <a:p>
            <a:r>
              <a:rPr lang="en-US" u="sng" dirty="0"/>
              <a:t>Scenario</a:t>
            </a:r>
            <a:r>
              <a:rPr lang="en-US" dirty="0"/>
              <a:t>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LOW : This scenario assumes low </a:t>
            </a:r>
            <a:r>
              <a:rPr lang="en-US" dirty="0" err="1"/>
              <a:t>mobilisation</a:t>
            </a:r>
            <a:r>
              <a:rPr lang="en-US" dirty="0"/>
              <a:t> of biomass for both 2030 and 2050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MEDIUM</a:t>
            </a:r>
            <a:r>
              <a:rPr lang="fr-FR" dirty="0"/>
              <a:t> : </a:t>
            </a:r>
            <a:r>
              <a:rPr lang="en-US" dirty="0"/>
              <a:t>Improved </a:t>
            </a:r>
            <a:r>
              <a:rPr lang="en-US" dirty="0" err="1"/>
              <a:t>mobilisation</a:t>
            </a:r>
            <a:r>
              <a:rPr lang="en-US" dirty="0"/>
              <a:t> of biomass in selected countries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: </a:t>
            </a:r>
            <a:r>
              <a:rPr lang="en-US" dirty="0" err="1"/>
              <a:t>Inhanced</a:t>
            </a:r>
            <a:r>
              <a:rPr lang="en-US" dirty="0"/>
              <a:t> availability of biomass through R&amp;I and improved mobilization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All </a:t>
            </a:r>
            <a:r>
              <a:rPr lang="fr-FR" dirty="0" err="1"/>
              <a:t>markets</a:t>
            </a:r>
            <a:r>
              <a:rPr lang="fr-FR" dirty="0"/>
              <a:t> :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and non-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sectors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err="1"/>
              <a:t>Bioenergy</a:t>
            </a:r>
            <a:r>
              <a:rPr lang="fr-FR" dirty="0"/>
              <a:t> :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sector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630FB-B653-4B4A-BE75-386A2B4A519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7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630FB-B653-4B4A-BE75-386A2B4A519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4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630FB-B653-4B4A-BE75-386A2B4A519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630FB-B653-4B4A-BE75-386A2B4A519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8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2A8F-DB5F-40B4-8722-A16259517A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2A8F-DB5F-40B4-8722-A16259517A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3286" y="2394857"/>
            <a:ext cx="8370434" cy="215537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0"/>
          </p:nvPr>
        </p:nvSpPr>
        <p:spPr>
          <a:xfrm>
            <a:off x="8635471" y="127000"/>
            <a:ext cx="3429529" cy="442436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1"/>
          </p:nvPr>
        </p:nvSpPr>
        <p:spPr>
          <a:xfrm>
            <a:off x="163286" y="127001"/>
            <a:ext cx="8370434" cy="216770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2"/>
          </p:nvPr>
        </p:nvSpPr>
        <p:spPr>
          <a:xfrm>
            <a:off x="163287" y="4651375"/>
            <a:ext cx="3684134" cy="2081212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3"/>
          </p:nvPr>
        </p:nvSpPr>
        <p:spPr>
          <a:xfrm>
            <a:off x="3962400" y="4651375"/>
            <a:ext cx="4571320" cy="2081212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20133" y="3056944"/>
            <a:ext cx="7802311" cy="483967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0134" y="3547084"/>
            <a:ext cx="7802310" cy="546100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SUB-TITLE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16" y="5335584"/>
            <a:ext cx="1651007" cy="7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_COVER_1">
    <p:bg>
      <p:bgPr>
        <a:gradFill flip="none" rotWithShape="1">
          <a:gsLst>
            <a:gs pos="0">
              <a:srgbClr val="005587"/>
            </a:gs>
            <a:gs pos="41000">
              <a:srgbClr val="0076A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élai  13"/>
          <p:cNvSpPr/>
          <p:nvPr userDrawn="1"/>
        </p:nvSpPr>
        <p:spPr>
          <a:xfrm rot="10800000">
            <a:off x="4559298" y="-1601218"/>
            <a:ext cx="7632700" cy="8477505"/>
          </a:xfrm>
          <a:custGeom>
            <a:avLst/>
            <a:gdLst>
              <a:gd name="connsiteX0" fmla="*/ 0 w 4895977"/>
              <a:gd name="connsiteY0" fmla="*/ 0 h 6858000"/>
              <a:gd name="connsiteX1" fmla="*/ 2447989 w 4895977"/>
              <a:gd name="connsiteY1" fmla="*/ 0 h 6858000"/>
              <a:gd name="connsiteX2" fmla="*/ 4895978 w 4895977"/>
              <a:gd name="connsiteY2" fmla="*/ 3429000 h 6858000"/>
              <a:gd name="connsiteX3" fmla="*/ 2447989 w 4895977"/>
              <a:gd name="connsiteY3" fmla="*/ 6858000 h 6858000"/>
              <a:gd name="connsiteX4" fmla="*/ 0 w 4895977"/>
              <a:gd name="connsiteY4" fmla="*/ 6858000 h 6858000"/>
              <a:gd name="connsiteX5" fmla="*/ 0 w 4895977"/>
              <a:gd name="connsiteY5" fmla="*/ 0 h 6858000"/>
              <a:gd name="connsiteX0" fmla="*/ 0 w 5279395"/>
              <a:gd name="connsiteY0" fmla="*/ 69448 h 6927448"/>
              <a:gd name="connsiteX1" fmla="*/ 4404110 w 5279395"/>
              <a:gd name="connsiteY1" fmla="*/ 0 h 6927448"/>
              <a:gd name="connsiteX2" fmla="*/ 4895978 w 5279395"/>
              <a:gd name="connsiteY2" fmla="*/ 3498448 h 6927448"/>
              <a:gd name="connsiteX3" fmla="*/ 2447989 w 5279395"/>
              <a:gd name="connsiteY3" fmla="*/ 6927448 h 6927448"/>
              <a:gd name="connsiteX4" fmla="*/ 0 w 5279395"/>
              <a:gd name="connsiteY4" fmla="*/ 6927448 h 6927448"/>
              <a:gd name="connsiteX5" fmla="*/ 0 w 5279395"/>
              <a:gd name="connsiteY5" fmla="*/ 69448 h 6927448"/>
              <a:gd name="connsiteX0" fmla="*/ 0 w 5339214"/>
              <a:gd name="connsiteY0" fmla="*/ 69448 h 6927448"/>
              <a:gd name="connsiteX1" fmla="*/ 4404110 w 5339214"/>
              <a:gd name="connsiteY1" fmla="*/ 0 h 6927448"/>
              <a:gd name="connsiteX2" fmla="*/ 5011724 w 5339214"/>
              <a:gd name="connsiteY2" fmla="*/ 3498448 h 6927448"/>
              <a:gd name="connsiteX3" fmla="*/ 2447989 w 5339214"/>
              <a:gd name="connsiteY3" fmla="*/ 6927448 h 6927448"/>
              <a:gd name="connsiteX4" fmla="*/ 0 w 5339214"/>
              <a:gd name="connsiteY4" fmla="*/ 6927448 h 6927448"/>
              <a:gd name="connsiteX5" fmla="*/ 0 w 5339214"/>
              <a:gd name="connsiteY5" fmla="*/ 69448 h 6927448"/>
              <a:gd name="connsiteX0" fmla="*/ 0 w 5321003"/>
              <a:gd name="connsiteY0" fmla="*/ 69448 h 6927448"/>
              <a:gd name="connsiteX1" fmla="*/ 4404110 w 5321003"/>
              <a:gd name="connsiteY1" fmla="*/ 0 h 6927448"/>
              <a:gd name="connsiteX2" fmla="*/ 5011724 w 5321003"/>
              <a:gd name="connsiteY2" fmla="*/ 3498448 h 6927448"/>
              <a:gd name="connsiteX3" fmla="*/ 2447989 w 5321003"/>
              <a:gd name="connsiteY3" fmla="*/ 6927448 h 6927448"/>
              <a:gd name="connsiteX4" fmla="*/ 0 w 5321003"/>
              <a:gd name="connsiteY4" fmla="*/ 6927448 h 6927448"/>
              <a:gd name="connsiteX5" fmla="*/ 0 w 5321003"/>
              <a:gd name="connsiteY5" fmla="*/ 69448 h 6927448"/>
              <a:gd name="connsiteX0" fmla="*/ 0 w 5815654"/>
              <a:gd name="connsiteY0" fmla="*/ 23149 h 6881149"/>
              <a:gd name="connsiteX1" fmla="*/ 5144890 w 5815654"/>
              <a:gd name="connsiteY1" fmla="*/ 0 h 6881149"/>
              <a:gd name="connsiteX2" fmla="*/ 5011724 w 5815654"/>
              <a:gd name="connsiteY2" fmla="*/ 3452149 h 6881149"/>
              <a:gd name="connsiteX3" fmla="*/ 2447989 w 5815654"/>
              <a:gd name="connsiteY3" fmla="*/ 6881149 h 6881149"/>
              <a:gd name="connsiteX4" fmla="*/ 0 w 5815654"/>
              <a:gd name="connsiteY4" fmla="*/ 6881149 h 6881149"/>
              <a:gd name="connsiteX5" fmla="*/ 0 w 5815654"/>
              <a:gd name="connsiteY5" fmla="*/ 23149 h 6881149"/>
              <a:gd name="connsiteX0" fmla="*/ 0 w 5290211"/>
              <a:gd name="connsiteY0" fmla="*/ 23149 h 6881149"/>
              <a:gd name="connsiteX1" fmla="*/ 5144890 w 5290211"/>
              <a:gd name="connsiteY1" fmla="*/ 0 h 6881149"/>
              <a:gd name="connsiteX2" fmla="*/ 5011724 w 5290211"/>
              <a:gd name="connsiteY2" fmla="*/ 3452149 h 6881149"/>
              <a:gd name="connsiteX3" fmla="*/ 2447989 w 5290211"/>
              <a:gd name="connsiteY3" fmla="*/ 6881149 h 6881149"/>
              <a:gd name="connsiteX4" fmla="*/ 0 w 5290211"/>
              <a:gd name="connsiteY4" fmla="*/ 6881149 h 6881149"/>
              <a:gd name="connsiteX5" fmla="*/ 0 w 5290211"/>
              <a:gd name="connsiteY5" fmla="*/ 23149 h 6881149"/>
              <a:gd name="connsiteX0" fmla="*/ 0 w 5248530"/>
              <a:gd name="connsiteY0" fmla="*/ 23149 h 6892724"/>
              <a:gd name="connsiteX1" fmla="*/ 5144890 w 5248530"/>
              <a:gd name="connsiteY1" fmla="*/ 0 h 6892724"/>
              <a:gd name="connsiteX2" fmla="*/ 5011724 w 5248530"/>
              <a:gd name="connsiteY2" fmla="*/ 3452149 h 6892724"/>
              <a:gd name="connsiteX3" fmla="*/ 3107746 w 5248530"/>
              <a:gd name="connsiteY3" fmla="*/ 6892724 h 6892724"/>
              <a:gd name="connsiteX4" fmla="*/ 0 w 5248530"/>
              <a:gd name="connsiteY4" fmla="*/ 6881149 h 6892724"/>
              <a:gd name="connsiteX5" fmla="*/ 0 w 5248530"/>
              <a:gd name="connsiteY5" fmla="*/ 23149 h 6892724"/>
              <a:gd name="connsiteX0" fmla="*/ 0 w 5248530"/>
              <a:gd name="connsiteY0" fmla="*/ 23149 h 6892896"/>
              <a:gd name="connsiteX1" fmla="*/ 5144890 w 5248530"/>
              <a:gd name="connsiteY1" fmla="*/ 0 h 6892896"/>
              <a:gd name="connsiteX2" fmla="*/ 5011724 w 5248530"/>
              <a:gd name="connsiteY2" fmla="*/ 3452149 h 6892896"/>
              <a:gd name="connsiteX3" fmla="*/ 3107746 w 5248530"/>
              <a:gd name="connsiteY3" fmla="*/ 6892724 h 6892896"/>
              <a:gd name="connsiteX4" fmla="*/ 0 w 5248530"/>
              <a:gd name="connsiteY4" fmla="*/ 6881149 h 6892896"/>
              <a:gd name="connsiteX5" fmla="*/ 0 w 5248530"/>
              <a:gd name="connsiteY5" fmla="*/ 23149 h 6892896"/>
              <a:gd name="connsiteX0" fmla="*/ 0 w 5241070"/>
              <a:gd name="connsiteY0" fmla="*/ 23149 h 6892896"/>
              <a:gd name="connsiteX1" fmla="*/ 5144890 w 5241070"/>
              <a:gd name="connsiteY1" fmla="*/ 0 h 6892896"/>
              <a:gd name="connsiteX2" fmla="*/ 5011724 w 5241070"/>
              <a:gd name="connsiteY2" fmla="*/ 3452149 h 6892896"/>
              <a:gd name="connsiteX3" fmla="*/ 3235067 w 5241070"/>
              <a:gd name="connsiteY3" fmla="*/ 6892724 h 6892896"/>
              <a:gd name="connsiteX4" fmla="*/ 0 w 5241070"/>
              <a:gd name="connsiteY4" fmla="*/ 6881149 h 6892896"/>
              <a:gd name="connsiteX5" fmla="*/ 0 w 5241070"/>
              <a:gd name="connsiteY5" fmla="*/ 23149 h 6892896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22197"/>
              <a:gd name="connsiteY0" fmla="*/ 23149 h 6892724"/>
              <a:gd name="connsiteX1" fmla="*/ 5144890 w 5222197"/>
              <a:gd name="connsiteY1" fmla="*/ 0 h 6892724"/>
              <a:gd name="connsiteX2" fmla="*/ 5011724 w 5222197"/>
              <a:gd name="connsiteY2" fmla="*/ 3452149 h 6892724"/>
              <a:gd name="connsiteX3" fmla="*/ 3235067 w 5222197"/>
              <a:gd name="connsiteY3" fmla="*/ 6892724 h 6892724"/>
              <a:gd name="connsiteX4" fmla="*/ 0 w 5222197"/>
              <a:gd name="connsiteY4" fmla="*/ 6881149 h 6892724"/>
              <a:gd name="connsiteX5" fmla="*/ 0 w 5222197"/>
              <a:gd name="connsiteY5" fmla="*/ 23149 h 6892724"/>
              <a:gd name="connsiteX0" fmla="*/ 0 w 5210332"/>
              <a:gd name="connsiteY0" fmla="*/ 23149 h 6892724"/>
              <a:gd name="connsiteX1" fmla="*/ 5144890 w 5210332"/>
              <a:gd name="connsiteY1" fmla="*/ 0 h 6892724"/>
              <a:gd name="connsiteX2" fmla="*/ 4977000 w 5210332"/>
              <a:gd name="connsiteY2" fmla="*/ 3440574 h 6892724"/>
              <a:gd name="connsiteX3" fmla="*/ 3235067 w 5210332"/>
              <a:gd name="connsiteY3" fmla="*/ 6892724 h 6892724"/>
              <a:gd name="connsiteX4" fmla="*/ 0 w 5210332"/>
              <a:gd name="connsiteY4" fmla="*/ 6881149 h 6892724"/>
              <a:gd name="connsiteX5" fmla="*/ 0 w 5210332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80916"/>
              <a:gd name="connsiteY0" fmla="*/ 13523 h 6883098"/>
              <a:gd name="connsiteX1" fmla="*/ 5219919 w 5280916"/>
              <a:gd name="connsiteY1" fmla="*/ 0 h 6883098"/>
              <a:gd name="connsiteX2" fmla="*/ 4977000 w 5280916"/>
              <a:gd name="connsiteY2" fmla="*/ 3430948 h 6883098"/>
              <a:gd name="connsiteX3" fmla="*/ 3235067 w 5280916"/>
              <a:gd name="connsiteY3" fmla="*/ 6883098 h 6883098"/>
              <a:gd name="connsiteX4" fmla="*/ 0 w 5280916"/>
              <a:gd name="connsiteY4" fmla="*/ 6871523 h 6883098"/>
              <a:gd name="connsiteX5" fmla="*/ 0 w 5280916"/>
              <a:gd name="connsiteY5" fmla="*/ 13523 h 6883098"/>
              <a:gd name="connsiteX0" fmla="*/ 0 w 5237169"/>
              <a:gd name="connsiteY0" fmla="*/ 13523 h 6883098"/>
              <a:gd name="connsiteX1" fmla="*/ 5219919 w 5237169"/>
              <a:gd name="connsiteY1" fmla="*/ 0 h 6883098"/>
              <a:gd name="connsiteX2" fmla="*/ 4977000 w 5237169"/>
              <a:gd name="connsiteY2" fmla="*/ 3430948 h 6883098"/>
              <a:gd name="connsiteX3" fmla="*/ 3235067 w 5237169"/>
              <a:gd name="connsiteY3" fmla="*/ 6883098 h 6883098"/>
              <a:gd name="connsiteX4" fmla="*/ 0 w 5237169"/>
              <a:gd name="connsiteY4" fmla="*/ 6871523 h 6883098"/>
              <a:gd name="connsiteX5" fmla="*/ 0 w 5237169"/>
              <a:gd name="connsiteY5" fmla="*/ 13523 h 6883098"/>
              <a:gd name="connsiteX0" fmla="*/ 0 w 5251196"/>
              <a:gd name="connsiteY0" fmla="*/ 9616 h 6879191"/>
              <a:gd name="connsiteX1" fmla="*/ 5237794 w 5251196"/>
              <a:gd name="connsiteY1" fmla="*/ 0 h 6879191"/>
              <a:gd name="connsiteX2" fmla="*/ 4977000 w 5251196"/>
              <a:gd name="connsiteY2" fmla="*/ 3427041 h 6879191"/>
              <a:gd name="connsiteX3" fmla="*/ 3235067 w 5251196"/>
              <a:gd name="connsiteY3" fmla="*/ 6879191 h 6879191"/>
              <a:gd name="connsiteX4" fmla="*/ 0 w 5251196"/>
              <a:gd name="connsiteY4" fmla="*/ 6867616 h 6879191"/>
              <a:gd name="connsiteX5" fmla="*/ 0 w 5251196"/>
              <a:gd name="connsiteY5" fmla="*/ 9616 h 6879191"/>
              <a:gd name="connsiteX0" fmla="*/ 0 w 5243292"/>
              <a:gd name="connsiteY0" fmla="*/ 9616 h 6879191"/>
              <a:gd name="connsiteX1" fmla="*/ 5237794 w 5243292"/>
              <a:gd name="connsiteY1" fmla="*/ 0 h 6879191"/>
              <a:gd name="connsiteX2" fmla="*/ 4977000 w 5243292"/>
              <a:gd name="connsiteY2" fmla="*/ 3427041 h 6879191"/>
              <a:gd name="connsiteX3" fmla="*/ 3235067 w 5243292"/>
              <a:gd name="connsiteY3" fmla="*/ 6879191 h 6879191"/>
              <a:gd name="connsiteX4" fmla="*/ 0 w 5243292"/>
              <a:gd name="connsiteY4" fmla="*/ 6867616 h 6879191"/>
              <a:gd name="connsiteX5" fmla="*/ 0 w 5243292"/>
              <a:gd name="connsiteY5" fmla="*/ 9616 h 687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292" h="6879191">
                <a:moveTo>
                  <a:pt x="0" y="9616"/>
                </a:moveTo>
                <a:lnTo>
                  <a:pt x="5237794" y="0"/>
                </a:lnTo>
                <a:cubicBezTo>
                  <a:pt x="5234941" y="757950"/>
                  <a:pt x="5310788" y="2280509"/>
                  <a:pt x="4977000" y="3427041"/>
                </a:cubicBezTo>
                <a:cubicBezTo>
                  <a:pt x="4643212" y="4573573"/>
                  <a:pt x="4401857" y="5293459"/>
                  <a:pt x="3235067" y="6879191"/>
                </a:cubicBezTo>
                <a:lnTo>
                  <a:pt x="0" y="6867616"/>
                </a:lnTo>
                <a:lnTo>
                  <a:pt x="0" y="9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/>
          </a:p>
        </p:txBody>
      </p:sp>
      <p:sp>
        <p:nvSpPr>
          <p:cNvPr id="7" name="Ellipse 6"/>
          <p:cNvSpPr/>
          <p:nvPr userDrawn="1"/>
        </p:nvSpPr>
        <p:spPr>
          <a:xfrm>
            <a:off x="5160069" y="-3169096"/>
            <a:ext cx="23042560" cy="1756995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6456057" y="2764412"/>
            <a:ext cx="4165968" cy="1277273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4000" b="1" kern="1200" noProof="0" dirty="0">
                <a:solidFill>
                  <a:srgbClr val="005587"/>
                </a:solidFill>
                <a:effectLst/>
                <a:latin typeface="+mn-lt"/>
                <a:ea typeface="Helvetica" charset="0"/>
                <a:cs typeface="Helvetica" charset="0"/>
              </a:rPr>
              <a:t>Thank</a:t>
            </a:r>
            <a:r>
              <a:rPr lang="en-GB" sz="4000" b="1" kern="1200" baseline="0" noProof="0" dirty="0">
                <a:solidFill>
                  <a:srgbClr val="005587"/>
                </a:solidFill>
                <a:effectLst/>
                <a:latin typeface="+mn-lt"/>
                <a:ea typeface="Helvetica" charset="0"/>
                <a:cs typeface="Helvetica" charset="0"/>
              </a:rPr>
              <a:t> you for your attention</a:t>
            </a:r>
            <a:endParaRPr lang="en-GB" sz="4000" b="1" noProof="0" dirty="0">
              <a:solidFill>
                <a:srgbClr val="005587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460847" y="4365836"/>
            <a:ext cx="5118675" cy="2819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133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>
                <a:latin typeface="+mn-lt"/>
                <a:ea typeface="Helvetica" charset="0"/>
                <a:cs typeface="Helvetica" charset="0"/>
              </a:rPr>
              <a:t>Author’s name</a:t>
            </a:r>
            <a:endParaRPr lang="en-GB" noProof="0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456057" y="4667515"/>
            <a:ext cx="5123464" cy="2819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133" b="0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GB" noProof="0" dirty="0"/>
              <a:t>Author’s email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6456057" y="2224818"/>
            <a:ext cx="419100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67" b="1" noProof="0" dirty="0" err="1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rPr>
              <a:t>www.concawe.eu</a:t>
            </a:r>
            <a:endParaRPr lang="en-GB" sz="1867" b="1" noProof="0" dirty="0">
              <a:solidFill>
                <a:srgbClr val="005587"/>
              </a:solidFill>
              <a:latin typeface="+mn-lt"/>
              <a:ea typeface="Helvetica" charset="0"/>
              <a:cs typeface="Helvetic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7" y="2469426"/>
            <a:ext cx="3651945" cy="19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1807">
          <p15:clr>
            <a:srgbClr val="FBAE40"/>
          </p15:clr>
        </p15:guide>
        <p15:guide id="4" orient="horz" pos="1416">
          <p15:clr>
            <a:srgbClr val="FBAE40"/>
          </p15:clr>
        </p15:guide>
        <p15:guide id="5" pos="1950">
          <p15:clr>
            <a:srgbClr val="FBAE40"/>
          </p15:clr>
        </p15:guide>
        <p15:guide id="6" pos="21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527052" y="1552448"/>
            <a:ext cx="11186581" cy="42636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00000"/>
              </a:lnSpc>
              <a:buClr>
                <a:srgbClr val="005587"/>
              </a:buClr>
              <a:buSzPct val="100000"/>
              <a:buFont typeface="Arial" charset="0"/>
              <a:buNone/>
              <a:defRPr sz="1600" b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  <a:lvl2pPr marL="628635" indent="-171446" algn="just">
              <a:lnSpc>
                <a:spcPct val="100000"/>
              </a:lnSpc>
              <a:spcBef>
                <a:spcPts val="1200"/>
              </a:spcBef>
              <a:buClr>
                <a:srgbClr val="005587"/>
              </a:buClr>
              <a:buFont typeface="Arial" charset="0"/>
              <a:buChar char="•"/>
              <a:defRPr sz="1867" b="1" i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2pPr>
            <a:lvl3pPr marL="1085824" indent="-171446" algn="just">
              <a:lnSpc>
                <a:spcPct val="100000"/>
              </a:lnSpc>
              <a:spcBef>
                <a:spcPts val="1200"/>
              </a:spcBef>
              <a:buClr>
                <a:srgbClr val="005587"/>
              </a:buClr>
              <a:buFont typeface="Arial" charset="0"/>
              <a:buChar char="•"/>
              <a:defRPr sz="1600" b="0" i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3pPr>
            <a:lvl4pPr algn="just">
              <a:lnSpc>
                <a:spcPct val="100000"/>
              </a:lnSpc>
              <a:spcBef>
                <a:spcPts val="1200"/>
              </a:spcBef>
              <a:buClr>
                <a:srgbClr val="005587"/>
              </a:buClr>
              <a:defRPr sz="1467" b="1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4pPr>
          </a:lstStyle>
          <a:p>
            <a:pPr lvl="0"/>
            <a:r>
              <a:rPr lang="en-GB" noProof="0" dirty="0"/>
              <a:t>Put the text here</a:t>
            </a:r>
          </a:p>
          <a:p>
            <a:pPr lvl="1"/>
            <a:r>
              <a:rPr lang="en-GB" noProof="0" dirty="0"/>
              <a:t>Bullet point </a:t>
            </a:r>
          </a:p>
          <a:p>
            <a:pPr lvl="2"/>
            <a:r>
              <a:rPr lang="en-GB" noProof="0" dirty="0"/>
              <a:t>Sub bullet point</a:t>
            </a:r>
          </a:p>
          <a:p>
            <a:pPr lvl="3"/>
            <a:r>
              <a:rPr lang="en-GB" noProof="0" dirty="0"/>
              <a:t>Sub sub bullet point</a:t>
            </a:r>
          </a:p>
          <a:p>
            <a:pPr lvl="0"/>
            <a:endParaRPr lang="en-GB" noProof="0" dirty="0"/>
          </a:p>
          <a:p>
            <a:pPr lvl="1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4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527053" y="237777"/>
            <a:ext cx="11186580" cy="714545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4267" b="1" baseline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Title of the page</a:t>
            </a:r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527053" y="984835"/>
            <a:ext cx="11186580" cy="473699"/>
          </a:xfrm>
          <a:prstGeom prst="rect">
            <a:avLst/>
          </a:prstGeom>
        </p:spPr>
        <p:txBody>
          <a:bodyPr vert="horz" lIns="0" tIns="0">
            <a:normAutofit/>
          </a:bodyPr>
          <a:lstStyle>
            <a:lvl1pPr>
              <a:spcBef>
                <a:spcPts val="0"/>
              </a:spcBef>
              <a:buNone/>
              <a:defRPr sz="26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Subtitle of the page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57" y="6187920"/>
            <a:ext cx="1153119" cy="59871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520391" y="6396701"/>
            <a:ext cx="1069307" cy="230832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876772" y="6386355"/>
            <a:ext cx="48048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12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12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479" y="5901071"/>
            <a:ext cx="11193244" cy="244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200" i="1" baseline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Reference box for additional comments</a:t>
            </a:r>
          </a:p>
        </p:txBody>
      </p:sp>
    </p:spTree>
    <p:extLst>
      <p:ext uri="{BB962C8B-B14F-4D97-AF65-F5344CB8AC3E}">
        <p14:creationId xmlns:p14="http://schemas.microsoft.com/office/powerpoint/2010/main" val="1724864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8">
          <p15:clr>
            <a:srgbClr val="FBAE40"/>
          </p15:clr>
        </p15:guide>
        <p15:guide id="2" pos="249">
          <p15:clr>
            <a:srgbClr val="FBAE40"/>
          </p15:clr>
        </p15:guide>
        <p15:guide id="3" pos="476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orient="horz" pos="260">
          <p15:clr>
            <a:srgbClr val="FBAE40"/>
          </p15:clr>
        </p15:guide>
        <p15:guide id="6" pos="5534">
          <p15:clr>
            <a:srgbClr val="FBAE40"/>
          </p15:clr>
        </p15:guide>
        <p15:guide id="7" pos="4740">
          <p15:clr>
            <a:srgbClr val="FBAE40"/>
          </p15:clr>
        </p15:guide>
        <p15:guide id="8" pos="5080">
          <p15:clr>
            <a:srgbClr val="FBAE40"/>
          </p15:clr>
        </p15:guide>
        <p15:guide id="9" pos="485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élai  13"/>
          <p:cNvSpPr/>
          <p:nvPr userDrawn="1"/>
        </p:nvSpPr>
        <p:spPr>
          <a:xfrm rot="10800000">
            <a:off x="4559298" y="-1601218"/>
            <a:ext cx="7632700" cy="8501889"/>
          </a:xfrm>
          <a:custGeom>
            <a:avLst/>
            <a:gdLst>
              <a:gd name="connsiteX0" fmla="*/ 0 w 4895977"/>
              <a:gd name="connsiteY0" fmla="*/ 0 h 6858000"/>
              <a:gd name="connsiteX1" fmla="*/ 2447989 w 4895977"/>
              <a:gd name="connsiteY1" fmla="*/ 0 h 6858000"/>
              <a:gd name="connsiteX2" fmla="*/ 4895978 w 4895977"/>
              <a:gd name="connsiteY2" fmla="*/ 3429000 h 6858000"/>
              <a:gd name="connsiteX3" fmla="*/ 2447989 w 4895977"/>
              <a:gd name="connsiteY3" fmla="*/ 6858000 h 6858000"/>
              <a:gd name="connsiteX4" fmla="*/ 0 w 4895977"/>
              <a:gd name="connsiteY4" fmla="*/ 6858000 h 6858000"/>
              <a:gd name="connsiteX5" fmla="*/ 0 w 4895977"/>
              <a:gd name="connsiteY5" fmla="*/ 0 h 6858000"/>
              <a:gd name="connsiteX0" fmla="*/ 0 w 5279395"/>
              <a:gd name="connsiteY0" fmla="*/ 69448 h 6927448"/>
              <a:gd name="connsiteX1" fmla="*/ 4404110 w 5279395"/>
              <a:gd name="connsiteY1" fmla="*/ 0 h 6927448"/>
              <a:gd name="connsiteX2" fmla="*/ 4895978 w 5279395"/>
              <a:gd name="connsiteY2" fmla="*/ 3498448 h 6927448"/>
              <a:gd name="connsiteX3" fmla="*/ 2447989 w 5279395"/>
              <a:gd name="connsiteY3" fmla="*/ 6927448 h 6927448"/>
              <a:gd name="connsiteX4" fmla="*/ 0 w 5279395"/>
              <a:gd name="connsiteY4" fmla="*/ 6927448 h 6927448"/>
              <a:gd name="connsiteX5" fmla="*/ 0 w 5279395"/>
              <a:gd name="connsiteY5" fmla="*/ 69448 h 6927448"/>
              <a:gd name="connsiteX0" fmla="*/ 0 w 5339214"/>
              <a:gd name="connsiteY0" fmla="*/ 69448 h 6927448"/>
              <a:gd name="connsiteX1" fmla="*/ 4404110 w 5339214"/>
              <a:gd name="connsiteY1" fmla="*/ 0 h 6927448"/>
              <a:gd name="connsiteX2" fmla="*/ 5011724 w 5339214"/>
              <a:gd name="connsiteY2" fmla="*/ 3498448 h 6927448"/>
              <a:gd name="connsiteX3" fmla="*/ 2447989 w 5339214"/>
              <a:gd name="connsiteY3" fmla="*/ 6927448 h 6927448"/>
              <a:gd name="connsiteX4" fmla="*/ 0 w 5339214"/>
              <a:gd name="connsiteY4" fmla="*/ 6927448 h 6927448"/>
              <a:gd name="connsiteX5" fmla="*/ 0 w 5339214"/>
              <a:gd name="connsiteY5" fmla="*/ 69448 h 6927448"/>
              <a:gd name="connsiteX0" fmla="*/ 0 w 5321003"/>
              <a:gd name="connsiteY0" fmla="*/ 69448 h 6927448"/>
              <a:gd name="connsiteX1" fmla="*/ 4404110 w 5321003"/>
              <a:gd name="connsiteY1" fmla="*/ 0 h 6927448"/>
              <a:gd name="connsiteX2" fmla="*/ 5011724 w 5321003"/>
              <a:gd name="connsiteY2" fmla="*/ 3498448 h 6927448"/>
              <a:gd name="connsiteX3" fmla="*/ 2447989 w 5321003"/>
              <a:gd name="connsiteY3" fmla="*/ 6927448 h 6927448"/>
              <a:gd name="connsiteX4" fmla="*/ 0 w 5321003"/>
              <a:gd name="connsiteY4" fmla="*/ 6927448 h 6927448"/>
              <a:gd name="connsiteX5" fmla="*/ 0 w 5321003"/>
              <a:gd name="connsiteY5" fmla="*/ 69448 h 6927448"/>
              <a:gd name="connsiteX0" fmla="*/ 0 w 5815654"/>
              <a:gd name="connsiteY0" fmla="*/ 23149 h 6881149"/>
              <a:gd name="connsiteX1" fmla="*/ 5144890 w 5815654"/>
              <a:gd name="connsiteY1" fmla="*/ 0 h 6881149"/>
              <a:gd name="connsiteX2" fmla="*/ 5011724 w 5815654"/>
              <a:gd name="connsiteY2" fmla="*/ 3452149 h 6881149"/>
              <a:gd name="connsiteX3" fmla="*/ 2447989 w 5815654"/>
              <a:gd name="connsiteY3" fmla="*/ 6881149 h 6881149"/>
              <a:gd name="connsiteX4" fmla="*/ 0 w 5815654"/>
              <a:gd name="connsiteY4" fmla="*/ 6881149 h 6881149"/>
              <a:gd name="connsiteX5" fmla="*/ 0 w 5815654"/>
              <a:gd name="connsiteY5" fmla="*/ 23149 h 6881149"/>
              <a:gd name="connsiteX0" fmla="*/ 0 w 5290211"/>
              <a:gd name="connsiteY0" fmla="*/ 23149 h 6881149"/>
              <a:gd name="connsiteX1" fmla="*/ 5144890 w 5290211"/>
              <a:gd name="connsiteY1" fmla="*/ 0 h 6881149"/>
              <a:gd name="connsiteX2" fmla="*/ 5011724 w 5290211"/>
              <a:gd name="connsiteY2" fmla="*/ 3452149 h 6881149"/>
              <a:gd name="connsiteX3" fmla="*/ 2447989 w 5290211"/>
              <a:gd name="connsiteY3" fmla="*/ 6881149 h 6881149"/>
              <a:gd name="connsiteX4" fmla="*/ 0 w 5290211"/>
              <a:gd name="connsiteY4" fmla="*/ 6881149 h 6881149"/>
              <a:gd name="connsiteX5" fmla="*/ 0 w 5290211"/>
              <a:gd name="connsiteY5" fmla="*/ 23149 h 6881149"/>
              <a:gd name="connsiteX0" fmla="*/ 0 w 5248530"/>
              <a:gd name="connsiteY0" fmla="*/ 23149 h 6892724"/>
              <a:gd name="connsiteX1" fmla="*/ 5144890 w 5248530"/>
              <a:gd name="connsiteY1" fmla="*/ 0 h 6892724"/>
              <a:gd name="connsiteX2" fmla="*/ 5011724 w 5248530"/>
              <a:gd name="connsiteY2" fmla="*/ 3452149 h 6892724"/>
              <a:gd name="connsiteX3" fmla="*/ 3107746 w 5248530"/>
              <a:gd name="connsiteY3" fmla="*/ 6892724 h 6892724"/>
              <a:gd name="connsiteX4" fmla="*/ 0 w 5248530"/>
              <a:gd name="connsiteY4" fmla="*/ 6881149 h 6892724"/>
              <a:gd name="connsiteX5" fmla="*/ 0 w 5248530"/>
              <a:gd name="connsiteY5" fmla="*/ 23149 h 6892724"/>
              <a:gd name="connsiteX0" fmla="*/ 0 w 5248530"/>
              <a:gd name="connsiteY0" fmla="*/ 23149 h 6892896"/>
              <a:gd name="connsiteX1" fmla="*/ 5144890 w 5248530"/>
              <a:gd name="connsiteY1" fmla="*/ 0 h 6892896"/>
              <a:gd name="connsiteX2" fmla="*/ 5011724 w 5248530"/>
              <a:gd name="connsiteY2" fmla="*/ 3452149 h 6892896"/>
              <a:gd name="connsiteX3" fmla="*/ 3107746 w 5248530"/>
              <a:gd name="connsiteY3" fmla="*/ 6892724 h 6892896"/>
              <a:gd name="connsiteX4" fmla="*/ 0 w 5248530"/>
              <a:gd name="connsiteY4" fmla="*/ 6881149 h 6892896"/>
              <a:gd name="connsiteX5" fmla="*/ 0 w 5248530"/>
              <a:gd name="connsiteY5" fmla="*/ 23149 h 6892896"/>
              <a:gd name="connsiteX0" fmla="*/ 0 w 5241070"/>
              <a:gd name="connsiteY0" fmla="*/ 23149 h 6892896"/>
              <a:gd name="connsiteX1" fmla="*/ 5144890 w 5241070"/>
              <a:gd name="connsiteY1" fmla="*/ 0 h 6892896"/>
              <a:gd name="connsiteX2" fmla="*/ 5011724 w 5241070"/>
              <a:gd name="connsiteY2" fmla="*/ 3452149 h 6892896"/>
              <a:gd name="connsiteX3" fmla="*/ 3235067 w 5241070"/>
              <a:gd name="connsiteY3" fmla="*/ 6892724 h 6892896"/>
              <a:gd name="connsiteX4" fmla="*/ 0 w 5241070"/>
              <a:gd name="connsiteY4" fmla="*/ 6881149 h 6892896"/>
              <a:gd name="connsiteX5" fmla="*/ 0 w 5241070"/>
              <a:gd name="connsiteY5" fmla="*/ 23149 h 6892896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22197"/>
              <a:gd name="connsiteY0" fmla="*/ 23149 h 6892724"/>
              <a:gd name="connsiteX1" fmla="*/ 5144890 w 5222197"/>
              <a:gd name="connsiteY1" fmla="*/ 0 h 6892724"/>
              <a:gd name="connsiteX2" fmla="*/ 5011724 w 5222197"/>
              <a:gd name="connsiteY2" fmla="*/ 3452149 h 6892724"/>
              <a:gd name="connsiteX3" fmla="*/ 3235067 w 5222197"/>
              <a:gd name="connsiteY3" fmla="*/ 6892724 h 6892724"/>
              <a:gd name="connsiteX4" fmla="*/ 0 w 5222197"/>
              <a:gd name="connsiteY4" fmla="*/ 6881149 h 6892724"/>
              <a:gd name="connsiteX5" fmla="*/ 0 w 5222197"/>
              <a:gd name="connsiteY5" fmla="*/ 23149 h 6892724"/>
              <a:gd name="connsiteX0" fmla="*/ 0 w 5210332"/>
              <a:gd name="connsiteY0" fmla="*/ 23149 h 6892724"/>
              <a:gd name="connsiteX1" fmla="*/ 5144890 w 5210332"/>
              <a:gd name="connsiteY1" fmla="*/ 0 h 6892724"/>
              <a:gd name="connsiteX2" fmla="*/ 4977000 w 5210332"/>
              <a:gd name="connsiteY2" fmla="*/ 3440574 h 6892724"/>
              <a:gd name="connsiteX3" fmla="*/ 3235067 w 5210332"/>
              <a:gd name="connsiteY3" fmla="*/ 6892724 h 6892724"/>
              <a:gd name="connsiteX4" fmla="*/ 0 w 5210332"/>
              <a:gd name="connsiteY4" fmla="*/ 6881149 h 6892724"/>
              <a:gd name="connsiteX5" fmla="*/ 0 w 5210332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80916"/>
              <a:gd name="connsiteY0" fmla="*/ 13523 h 6883098"/>
              <a:gd name="connsiteX1" fmla="*/ 5219919 w 5280916"/>
              <a:gd name="connsiteY1" fmla="*/ 0 h 6883098"/>
              <a:gd name="connsiteX2" fmla="*/ 4977000 w 5280916"/>
              <a:gd name="connsiteY2" fmla="*/ 3430948 h 6883098"/>
              <a:gd name="connsiteX3" fmla="*/ 3235067 w 5280916"/>
              <a:gd name="connsiteY3" fmla="*/ 6883098 h 6883098"/>
              <a:gd name="connsiteX4" fmla="*/ 0 w 5280916"/>
              <a:gd name="connsiteY4" fmla="*/ 6871523 h 6883098"/>
              <a:gd name="connsiteX5" fmla="*/ 0 w 5280916"/>
              <a:gd name="connsiteY5" fmla="*/ 13523 h 6883098"/>
              <a:gd name="connsiteX0" fmla="*/ 0 w 5237169"/>
              <a:gd name="connsiteY0" fmla="*/ 13523 h 6883098"/>
              <a:gd name="connsiteX1" fmla="*/ 5219919 w 5237169"/>
              <a:gd name="connsiteY1" fmla="*/ 0 h 6883098"/>
              <a:gd name="connsiteX2" fmla="*/ 4977000 w 5237169"/>
              <a:gd name="connsiteY2" fmla="*/ 3430948 h 6883098"/>
              <a:gd name="connsiteX3" fmla="*/ 3235067 w 5237169"/>
              <a:gd name="connsiteY3" fmla="*/ 6883098 h 6883098"/>
              <a:gd name="connsiteX4" fmla="*/ 0 w 5237169"/>
              <a:gd name="connsiteY4" fmla="*/ 6871523 h 6883098"/>
              <a:gd name="connsiteX5" fmla="*/ 0 w 5237169"/>
              <a:gd name="connsiteY5" fmla="*/ 13523 h 6883098"/>
              <a:gd name="connsiteX0" fmla="*/ 0 w 5251196"/>
              <a:gd name="connsiteY0" fmla="*/ 9616 h 6879191"/>
              <a:gd name="connsiteX1" fmla="*/ 5237794 w 5251196"/>
              <a:gd name="connsiteY1" fmla="*/ 0 h 6879191"/>
              <a:gd name="connsiteX2" fmla="*/ 4977000 w 5251196"/>
              <a:gd name="connsiteY2" fmla="*/ 3427041 h 6879191"/>
              <a:gd name="connsiteX3" fmla="*/ 3235067 w 5251196"/>
              <a:gd name="connsiteY3" fmla="*/ 6879191 h 6879191"/>
              <a:gd name="connsiteX4" fmla="*/ 0 w 5251196"/>
              <a:gd name="connsiteY4" fmla="*/ 6867616 h 6879191"/>
              <a:gd name="connsiteX5" fmla="*/ 0 w 5251196"/>
              <a:gd name="connsiteY5" fmla="*/ 9616 h 6879191"/>
              <a:gd name="connsiteX0" fmla="*/ 0 w 5243292"/>
              <a:gd name="connsiteY0" fmla="*/ 9616 h 6879191"/>
              <a:gd name="connsiteX1" fmla="*/ 5237794 w 5243292"/>
              <a:gd name="connsiteY1" fmla="*/ 0 h 6879191"/>
              <a:gd name="connsiteX2" fmla="*/ 4977000 w 5243292"/>
              <a:gd name="connsiteY2" fmla="*/ 3427041 h 6879191"/>
              <a:gd name="connsiteX3" fmla="*/ 3235067 w 5243292"/>
              <a:gd name="connsiteY3" fmla="*/ 6879191 h 6879191"/>
              <a:gd name="connsiteX4" fmla="*/ 0 w 5243292"/>
              <a:gd name="connsiteY4" fmla="*/ 6867616 h 6879191"/>
              <a:gd name="connsiteX5" fmla="*/ 0 w 5243292"/>
              <a:gd name="connsiteY5" fmla="*/ 9616 h 687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292" h="6879191">
                <a:moveTo>
                  <a:pt x="0" y="9616"/>
                </a:moveTo>
                <a:lnTo>
                  <a:pt x="5237794" y="0"/>
                </a:lnTo>
                <a:cubicBezTo>
                  <a:pt x="5234941" y="757950"/>
                  <a:pt x="5310788" y="2280509"/>
                  <a:pt x="4977000" y="3427041"/>
                </a:cubicBezTo>
                <a:cubicBezTo>
                  <a:pt x="4643212" y="4573573"/>
                  <a:pt x="4401857" y="5293459"/>
                  <a:pt x="3235067" y="6879191"/>
                </a:cubicBezTo>
                <a:lnTo>
                  <a:pt x="0" y="6867616"/>
                </a:lnTo>
                <a:lnTo>
                  <a:pt x="0" y="9616"/>
                </a:lnTo>
                <a:close/>
              </a:path>
            </a:pathLst>
          </a:custGeom>
          <a:gradFill flip="none" rotWithShape="1">
            <a:gsLst>
              <a:gs pos="0">
                <a:srgbClr val="005587"/>
              </a:gs>
              <a:gs pos="67000">
                <a:srgbClr val="0076A8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6028265" y="2681254"/>
            <a:ext cx="5685368" cy="14954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4267" b="1" i="0" kern="0" spc="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Title of the presentation here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6028267" y="5062849"/>
            <a:ext cx="5685367" cy="399167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867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79957" indent="0">
              <a:buNone/>
              <a:defRPr/>
            </a:lvl2pPr>
            <a:lvl3pPr marL="959913" indent="0">
              <a:buNone/>
              <a:defRPr/>
            </a:lvl3pPr>
            <a:lvl4pPr marL="1439871" indent="0">
              <a:buNone/>
              <a:defRPr/>
            </a:lvl4pPr>
            <a:lvl5pPr marL="1919827" indent="0">
              <a:buNone/>
              <a:defRPr/>
            </a:lvl5pPr>
          </a:lstStyle>
          <a:p>
            <a:pPr lvl="0"/>
            <a:r>
              <a:rPr lang="en-GB" noProof="0" dirty="0"/>
              <a:t>Event – Date - Location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6028264" y="5581761"/>
            <a:ext cx="5685368" cy="359807"/>
          </a:xfrm>
          <a:prstGeom prst="rect">
            <a:avLst/>
          </a:prstGeom>
        </p:spPr>
        <p:txBody>
          <a:bodyPr lIns="0" rIns="0" bIns="0"/>
          <a:lstStyle>
            <a:lvl1pPr marL="0" indent="0" algn="l">
              <a:buNone/>
              <a:defRPr sz="1867" i="1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6351" indent="0">
              <a:buNone/>
              <a:tabLst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59913" indent="0">
              <a:buNone/>
              <a:defRPr/>
            </a:lvl3pPr>
            <a:lvl4pPr marL="1439871" indent="0">
              <a:buNone/>
              <a:defRPr/>
            </a:lvl4pPr>
            <a:lvl5pPr marL="1919827" indent="0">
              <a:buNone/>
              <a:defRPr/>
            </a:lvl5pPr>
          </a:lstStyle>
          <a:p>
            <a:pPr lvl="0"/>
            <a:r>
              <a:rPr lang="en-GB" noProof="0" dirty="0"/>
              <a:t>Author’s name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384203" y="6309780"/>
            <a:ext cx="42977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noProof="0" dirty="0">
                <a:solidFill>
                  <a:schemeClr val="bg1"/>
                </a:solidFill>
                <a:effectLst/>
                <a:latin typeface="+mn-lt"/>
                <a:ea typeface="Helvetica" charset="0"/>
                <a:cs typeface="Helvetica" charset="0"/>
              </a:rPr>
              <a:t>Reproduction permitted with due ©</a:t>
            </a:r>
            <a:r>
              <a:rPr lang="en-GB" sz="120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noProof="0" dirty="0" err="1">
                <a:solidFill>
                  <a:schemeClr val="bg1"/>
                </a:solidFill>
                <a:effectLst/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1200" noProof="0" dirty="0">
                <a:solidFill>
                  <a:schemeClr val="bg1"/>
                </a:solidFill>
                <a:effectLst/>
                <a:latin typeface="+mn-lt"/>
                <a:ea typeface="Helvetica" charset="0"/>
                <a:cs typeface="Helvetica" charset="0"/>
              </a:rPr>
              <a:t> acknowledgement 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9" y="2659521"/>
            <a:ext cx="3840427" cy="19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1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  <p15:guide id="4" pos="2154">
          <p15:clr>
            <a:srgbClr val="FBAE40"/>
          </p15:clr>
        </p15:guide>
        <p15:guide id="5" pos="2857">
          <p15:clr>
            <a:srgbClr val="FBAE40"/>
          </p15:clr>
        </p15:guide>
        <p15:guide id="6" orient="horz" pos="12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542268" y="238445"/>
            <a:ext cx="10706099" cy="688147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4267" b="1" baseline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26820" y="1222191"/>
            <a:ext cx="432000" cy="432000"/>
          </a:xfrm>
          <a:prstGeom prst="ellipse">
            <a:avLst/>
          </a:prstGeom>
          <a:solidFill>
            <a:srgbClr val="005587"/>
          </a:solidFill>
        </p:spPr>
        <p:txBody>
          <a:bodyPr lIns="0" tIns="0" rIns="0" bIns="0"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26" name="Espace réservé du texte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26820" y="1887445"/>
            <a:ext cx="432000" cy="432000"/>
          </a:xfrm>
          <a:prstGeom prst="ellipse">
            <a:avLst/>
          </a:prstGeom>
          <a:solidFill>
            <a:srgbClr val="005587"/>
          </a:solidFill>
        </p:spPr>
        <p:txBody>
          <a:bodyPr lIns="0" tIns="0" rIns="0" bIns="0"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noProof="0" dirty="0"/>
              <a:t>02</a:t>
            </a:r>
          </a:p>
        </p:txBody>
      </p:sp>
      <p:sp>
        <p:nvSpPr>
          <p:cNvPr id="27" name="Espace réservé du texte 17"/>
          <p:cNvSpPr>
            <a:spLocks noGrp="1"/>
          </p:cNvSpPr>
          <p:nvPr>
            <p:ph type="body" sz="quarter" idx="21" hasCustomPrompt="1"/>
          </p:nvPr>
        </p:nvSpPr>
        <p:spPr>
          <a:xfrm>
            <a:off x="1026820" y="2556355"/>
            <a:ext cx="432000" cy="432000"/>
          </a:xfrm>
          <a:prstGeom prst="ellipse">
            <a:avLst/>
          </a:prstGeom>
          <a:solidFill>
            <a:srgbClr val="005587"/>
          </a:solidFill>
        </p:spPr>
        <p:txBody>
          <a:bodyPr lIns="0" tIns="0" rIns="0" bIns="0"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noProof="0" dirty="0"/>
              <a:t>03</a:t>
            </a:r>
          </a:p>
        </p:txBody>
      </p:sp>
      <p:sp>
        <p:nvSpPr>
          <p:cNvPr id="28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1026820" y="3224259"/>
            <a:ext cx="432000" cy="432000"/>
          </a:xfrm>
          <a:prstGeom prst="ellipse">
            <a:avLst/>
          </a:prstGeom>
          <a:solidFill>
            <a:srgbClr val="005587"/>
          </a:solidFill>
        </p:spPr>
        <p:txBody>
          <a:bodyPr lIns="0" tIns="0" rIns="0" bIns="0"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noProof="0" dirty="0"/>
              <a:t>04</a:t>
            </a:r>
          </a:p>
        </p:txBody>
      </p:sp>
      <p:sp>
        <p:nvSpPr>
          <p:cNvPr id="29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26820" y="3878263"/>
            <a:ext cx="432000" cy="432000"/>
          </a:xfrm>
          <a:prstGeom prst="ellipse">
            <a:avLst/>
          </a:prstGeom>
          <a:solidFill>
            <a:srgbClr val="005587"/>
          </a:solidFill>
        </p:spPr>
        <p:txBody>
          <a:bodyPr lIns="0" tIns="0" rIns="0" bIns="0"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noProof="0" dirty="0"/>
              <a:t>05</a:t>
            </a:r>
          </a:p>
        </p:txBody>
      </p:sp>
      <p:sp>
        <p:nvSpPr>
          <p:cNvPr id="30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1026820" y="4550415"/>
            <a:ext cx="432000" cy="432000"/>
          </a:xfrm>
          <a:prstGeom prst="ellipse">
            <a:avLst/>
          </a:prstGeom>
          <a:solidFill>
            <a:srgbClr val="005587"/>
          </a:solidFill>
        </p:spPr>
        <p:txBody>
          <a:bodyPr lIns="0" tIns="0" rIns="0" bIns="0"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noProof="0" dirty="0"/>
              <a:t>06</a:t>
            </a: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26" hasCustomPrompt="1"/>
          </p:nvPr>
        </p:nvSpPr>
        <p:spPr>
          <a:xfrm>
            <a:off x="1783415" y="1227122"/>
            <a:ext cx="9430375" cy="4221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/>
              <a:t>Write the item here</a:t>
            </a:r>
          </a:p>
        </p:txBody>
      </p:sp>
      <p:sp>
        <p:nvSpPr>
          <p:cNvPr id="23" name="Espace réservé du texte 17"/>
          <p:cNvSpPr>
            <a:spLocks noGrp="1"/>
          </p:cNvSpPr>
          <p:nvPr>
            <p:ph type="body" sz="quarter" idx="32" hasCustomPrompt="1"/>
          </p:nvPr>
        </p:nvSpPr>
        <p:spPr>
          <a:xfrm>
            <a:off x="1026820" y="5225324"/>
            <a:ext cx="432000" cy="432000"/>
          </a:xfrm>
          <a:prstGeom prst="ellipse">
            <a:avLst/>
          </a:prstGeom>
          <a:solidFill>
            <a:srgbClr val="005587"/>
          </a:solidFill>
        </p:spPr>
        <p:txBody>
          <a:bodyPr lIns="0" tIns="0" rIns="0" bIns="0" anchor="ctr" anchorCtr="1"/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noProof="0" dirty="0"/>
              <a:t>07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57" y="6187920"/>
            <a:ext cx="1153119" cy="598712"/>
          </a:xfrm>
          <a:prstGeom prst="rect">
            <a:avLst/>
          </a:prstGeom>
        </p:spPr>
      </p:pic>
      <p:sp>
        <p:nvSpPr>
          <p:cNvPr id="31" name="ZoneTexte 30"/>
          <p:cNvSpPr txBox="1"/>
          <p:nvPr userDrawn="1"/>
        </p:nvSpPr>
        <p:spPr>
          <a:xfrm>
            <a:off x="520391" y="6396701"/>
            <a:ext cx="1069307" cy="230832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noProof="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©</a:t>
            </a:r>
            <a:r>
              <a:rPr lang="en-GB" sz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32" name="ZoneTexte 31"/>
          <p:cNvSpPr txBox="1"/>
          <p:nvPr userDrawn="1"/>
        </p:nvSpPr>
        <p:spPr>
          <a:xfrm>
            <a:off x="5876772" y="6386355"/>
            <a:ext cx="48048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12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12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527479" y="5901071"/>
            <a:ext cx="11193244" cy="244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200" i="1" baseline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Reference box for additional comments</a:t>
            </a:r>
          </a:p>
        </p:txBody>
      </p:sp>
      <p:sp>
        <p:nvSpPr>
          <p:cNvPr id="21" name="Espace réservé du texte 34"/>
          <p:cNvSpPr>
            <a:spLocks noGrp="1"/>
          </p:cNvSpPr>
          <p:nvPr>
            <p:ph type="body" sz="quarter" idx="34" hasCustomPrompt="1"/>
          </p:nvPr>
        </p:nvSpPr>
        <p:spPr>
          <a:xfrm>
            <a:off x="1783415" y="1892377"/>
            <a:ext cx="9430375" cy="4221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/>
              <a:t>Write the item here</a:t>
            </a:r>
          </a:p>
        </p:txBody>
      </p:sp>
      <p:sp>
        <p:nvSpPr>
          <p:cNvPr id="25" name="Espace réservé du texte 34"/>
          <p:cNvSpPr>
            <a:spLocks noGrp="1"/>
          </p:cNvSpPr>
          <p:nvPr>
            <p:ph type="body" sz="quarter" idx="35" hasCustomPrompt="1"/>
          </p:nvPr>
        </p:nvSpPr>
        <p:spPr>
          <a:xfrm>
            <a:off x="1783415" y="2561286"/>
            <a:ext cx="9430375" cy="4221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/>
              <a:t>Write </a:t>
            </a:r>
            <a:r>
              <a:rPr lang="en-GB" noProof="0"/>
              <a:t>the item here</a:t>
            </a:r>
            <a:endParaRPr lang="en-GB" noProof="0" dirty="0"/>
          </a:p>
        </p:txBody>
      </p:sp>
      <p:sp>
        <p:nvSpPr>
          <p:cNvPr id="34" name="Espace réservé du texte 34"/>
          <p:cNvSpPr>
            <a:spLocks noGrp="1"/>
          </p:cNvSpPr>
          <p:nvPr>
            <p:ph type="body" sz="quarter" idx="36" hasCustomPrompt="1"/>
          </p:nvPr>
        </p:nvSpPr>
        <p:spPr>
          <a:xfrm>
            <a:off x="1783415" y="3229190"/>
            <a:ext cx="9430375" cy="4221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/>
              <a:t>Write </a:t>
            </a:r>
            <a:r>
              <a:rPr lang="en-GB" noProof="0"/>
              <a:t>the item here</a:t>
            </a:r>
            <a:endParaRPr lang="en-GB" noProof="0" dirty="0"/>
          </a:p>
        </p:txBody>
      </p:sp>
      <p:sp>
        <p:nvSpPr>
          <p:cNvPr id="36" name="Espace réservé du texte 34"/>
          <p:cNvSpPr>
            <a:spLocks noGrp="1"/>
          </p:cNvSpPr>
          <p:nvPr>
            <p:ph type="body" sz="quarter" idx="37" hasCustomPrompt="1"/>
          </p:nvPr>
        </p:nvSpPr>
        <p:spPr>
          <a:xfrm>
            <a:off x="1783415" y="3883194"/>
            <a:ext cx="9430375" cy="4221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/>
              <a:t>Write </a:t>
            </a:r>
            <a:r>
              <a:rPr lang="en-GB" noProof="0"/>
              <a:t>the item here</a:t>
            </a:r>
            <a:endParaRPr lang="en-GB" noProof="0" dirty="0"/>
          </a:p>
        </p:txBody>
      </p:sp>
      <p:sp>
        <p:nvSpPr>
          <p:cNvPr id="42" name="Espace réservé du texte 34"/>
          <p:cNvSpPr>
            <a:spLocks noGrp="1"/>
          </p:cNvSpPr>
          <p:nvPr>
            <p:ph type="body" sz="quarter" idx="38" hasCustomPrompt="1"/>
          </p:nvPr>
        </p:nvSpPr>
        <p:spPr>
          <a:xfrm>
            <a:off x="1783415" y="4555346"/>
            <a:ext cx="9430375" cy="4221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/>
              <a:t>Write </a:t>
            </a:r>
            <a:r>
              <a:rPr lang="en-GB" noProof="0"/>
              <a:t>the item here</a:t>
            </a:r>
            <a:endParaRPr lang="en-GB" noProof="0" dirty="0"/>
          </a:p>
        </p:txBody>
      </p:sp>
      <p:sp>
        <p:nvSpPr>
          <p:cNvPr id="43" name="Espace réservé du texte 34"/>
          <p:cNvSpPr>
            <a:spLocks noGrp="1"/>
          </p:cNvSpPr>
          <p:nvPr>
            <p:ph type="body" sz="quarter" idx="39" hasCustomPrompt="1"/>
          </p:nvPr>
        </p:nvSpPr>
        <p:spPr>
          <a:xfrm>
            <a:off x="1783415" y="5230255"/>
            <a:ext cx="9430375" cy="4221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/>
              <a:t>Write </a:t>
            </a:r>
            <a:r>
              <a:rPr lang="en-GB" noProof="0"/>
              <a:t>the item here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050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6">
          <p15:clr>
            <a:srgbClr val="FBAE40"/>
          </p15:clr>
        </p15:guide>
        <p15:guide id="2" pos="249">
          <p15:clr>
            <a:srgbClr val="FBAE40"/>
          </p15:clr>
        </p15:guide>
        <p15:guide id="3" pos="476">
          <p15:clr>
            <a:srgbClr val="FBAE40"/>
          </p15:clr>
        </p15:guide>
        <p15:guide id="4" pos="5534">
          <p15:clr>
            <a:srgbClr val="FBAE40"/>
          </p15:clr>
        </p15:guide>
        <p15:guide id="5" pos="5307">
          <p15:clr>
            <a:srgbClr val="FBAE40"/>
          </p15:clr>
        </p15:guide>
        <p15:guide id="6" orient="horz" pos="2845">
          <p15:clr>
            <a:srgbClr val="FBAE40"/>
          </p15:clr>
        </p15:guide>
        <p15:guide id="7" orient="horz" pos="17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5"/>
          <p:cNvSpPr>
            <a:spLocks noGrp="1"/>
          </p:cNvSpPr>
          <p:nvPr>
            <p:ph type="title" hasCustomPrompt="1"/>
          </p:nvPr>
        </p:nvSpPr>
        <p:spPr>
          <a:xfrm>
            <a:off x="3882572" y="2644116"/>
            <a:ext cx="7366265" cy="1663307"/>
          </a:xfrm>
          <a:prstGeom prst="rect">
            <a:avLst/>
          </a:prstGeom>
        </p:spPr>
        <p:txBody>
          <a:bodyPr vert="horz" lIns="0" tIns="0" anchor="ctr" anchorCtr="0"/>
          <a:lstStyle>
            <a:lvl1pPr algn="l">
              <a:defRPr sz="4267" b="1" i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Write the title of</a:t>
            </a:r>
            <a:br>
              <a:rPr lang="en-GB" noProof="0" dirty="0"/>
            </a:br>
            <a:r>
              <a:rPr lang="en-GB" noProof="0" dirty="0"/>
              <a:t>the chapter here</a:t>
            </a:r>
          </a:p>
        </p:txBody>
      </p:sp>
      <p:sp>
        <p:nvSpPr>
          <p:cNvPr id="8" name="Espace réservé du contenu 11"/>
          <p:cNvSpPr>
            <a:spLocks noGrp="1"/>
          </p:cNvSpPr>
          <p:nvPr>
            <p:ph sz="quarter" idx="14" hasCustomPrompt="1"/>
          </p:nvPr>
        </p:nvSpPr>
        <p:spPr>
          <a:xfrm>
            <a:off x="3866885" y="4393338"/>
            <a:ext cx="7366267" cy="333489"/>
          </a:xfrm>
          <a:prstGeom prst="rect">
            <a:avLst/>
          </a:prstGeom>
        </p:spPr>
        <p:txBody>
          <a:bodyPr vert="horz" wrap="square" lIns="0" tIns="0" numCol="1" spcCol="720000">
            <a:spAutoFit/>
          </a:bodyPr>
          <a:lstStyle>
            <a:lvl1pPr marL="0" indent="0">
              <a:spcBef>
                <a:spcPts val="0"/>
              </a:spcBef>
              <a:buClrTx/>
              <a:buFontTx/>
              <a:buNone/>
              <a:defRPr sz="1867" baseline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defRPr>
            </a:lvl1pPr>
            <a:lvl2pPr>
              <a:buFont typeface="Arial"/>
              <a:buChar char="•"/>
              <a:defRPr sz="1471">
                <a:solidFill>
                  <a:schemeClr val="accent2"/>
                </a:solidFill>
              </a:defRPr>
            </a:lvl2pPr>
            <a:lvl3pPr>
              <a:buFont typeface="Courier New"/>
              <a:buChar char="o"/>
              <a:defRPr sz="1365" i="1">
                <a:solidFill>
                  <a:schemeClr val="accent2"/>
                </a:solidFill>
              </a:defRPr>
            </a:lvl3pPr>
          </a:lstStyle>
          <a:p>
            <a:pPr lvl="0"/>
            <a:r>
              <a:rPr lang="en-GB" noProof="0" dirty="0"/>
              <a:t>Short description of the document</a:t>
            </a:r>
          </a:p>
        </p:txBody>
      </p:sp>
      <p:sp>
        <p:nvSpPr>
          <p:cNvPr id="15" name="Espace réservé du texte 1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556990" y="2647769"/>
            <a:ext cx="1655999" cy="1656000"/>
          </a:xfrm>
          <a:prstGeom prst="ellipse">
            <a:avLst/>
          </a:prstGeom>
          <a:solidFill>
            <a:srgbClr val="005587"/>
          </a:solidFill>
        </p:spPr>
        <p:txBody>
          <a:bodyPr anchor="ctr" anchorCtr="1"/>
          <a:lstStyle>
            <a:lvl1pPr marL="0" indent="0">
              <a:buNone/>
              <a:defRPr sz="60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sz="6000" noProof="0" dirty="0">
                <a:latin typeface="Helvetica" charset="0"/>
                <a:ea typeface="Helvetica" charset="0"/>
                <a:cs typeface="Helvetica" charset="0"/>
              </a:rPr>
              <a:t>01</a:t>
            </a:r>
            <a:endParaRPr lang="en-GB" noProof="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57" y="6187920"/>
            <a:ext cx="1153119" cy="598712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520391" y="6396701"/>
            <a:ext cx="1069307" cy="230832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5876772" y="6386355"/>
            <a:ext cx="48048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12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12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527479" y="5901071"/>
            <a:ext cx="11193244" cy="244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200" i="1" baseline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Reference box for additional comments</a:t>
            </a:r>
          </a:p>
        </p:txBody>
      </p:sp>
    </p:spTree>
    <p:extLst>
      <p:ext uri="{BB962C8B-B14F-4D97-AF65-F5344CB8AC3E}">
        <p14:creationId xmlns:p14="http://schemas.microsoft.com/office/powerpoint/2010/main" val="273903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9">
          <p15:clr>
            <a:srgbClr val="FBAE40"/>
          </p15:clr>
        </p15:guide>
        <p15:guide id="2" pos="249">
          <p15:clr>
            <a:srgbClr val="FBAE40"/>
          </p15:clr>
        </p15:guide>
        <p15:guide id="3" pos="2880">
          <p15:clr>
            <a:srgbClr val="FBAE40"/>
          </p15:clr>
        </p15:guide>
        <p15:guide id="4" pos="5534">
          <p15:clr>
            <a:srgbClr val="FBAE40"/>
          </p15:clr>
        </p15:guide>
        <p15:guide id="5" pos="5307">
          <p15:clr>
            <a:srgbClr val="FBAE40"/>
          </p15:clr>
        </p15:guide>
        <p15:guide id="6" orient="horz" pos="18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527052" y="1552448"/>
            <a:ext cx="11186581" cy="42636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00000"/>
              </a:lnSpc>
              <a:buClr>
                <a:srgbClr val="005587"/>
              </a:buClr>
              <a:buSzPct val="100000"/>
              <a:buFont typeface="Arial" charset="0"/>
              <a:buNone/>
              <a:defRPr sz="1600" b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  <a:lvl2pPr marL="628635" indent="-171446" algn="just">
              <a:lnSpc>
                <a:spcPct val="100000"/>
              </a:lnSpc>
              <a:spcBef>
                <a:spcPts val="1200"/>
              </a:spcBef>
              <a:buClr>
                <a:srgbClr val="005587"/>
              </a:buClr>
              <a:buFont typeface="Arial" charset="0"/>
              <a:buChar char="•"/>
              <a:defRPr sz="1867" b="1" i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2pPr>
            <a:lvl3pPr marL="1085824" indent="-171446" algn="just">
              <a:lnSpc>
                <a:spcPct val="100000"/>
              </a:lnSpc>
              <a:spcBef>
                <a:spcPts val="1200"/>
              </a:spcBef>
              <a:buClr>
                <a:srgbClr val="005587"/>
              </a:buClr>
              <a:buFont typeface="Arial" charset="0"/>
              <a:buChar char="•"/>
              <a:defRPr sz="1600" b="0" i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3pPr>
            <a:lvl4pPr algn="just">
              <a:lnSpc>
                <a:spcPct val="100000"/>
              </a:lnSpc>
              <a:spcBef>
                <a:spcPts val="1200"/>
              </a:spcBef>
              <a:buClr>
                <a:srgbClr val="005587"/>
              </a:buClr>
              <a:defRPr sz="1467" b="1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4pPr>
          </a:lstStyle>
          <a:p>
            <a:pPr lvl="0"/>
            <a:r>
              <a:rPr lang="en-GB" noProof="0" dirty="0"/>
              <a:t>Put the text here</a:t>
            </a:r>
          </a:p>
          <a:p>
            <a:pPr lvl="1"/>
            <a:r>
              <a:rPr lang="en-GB" noProof="0" dirty="0"/>
              <a:t>Bullet point </a:t>
            </a:r>
          </a:p>
          <a:p>
            <a:pPr lvl="2"/>
            <a:r>
              <a:rPr lang="en-GB" noProof="0" dirty="0"/>
              <a:t>Sub bullet point</a:t>
            </a:r>
          </a:p>
          <a:p>
            <a:pPr lvl="3"/>
            <a:r>
              <a:rPr lang="en-GB" noProof="0" dirty="0"/>
              <a:t>Sub sub bullet point</a:t>
            </a:r>
          </a:p>
          <a:p>
            <a:pPr lvl="0"/>
            <a:endParaRPr lang="en-GB" noProof="0" dirty="0"/>
          </a:p>
          <a:p>
            <a:pPr lvl="1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4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527053" y="237777"/>
            <a:ext cx="11186580" cy="714545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4267" b="1" baseline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Title of the page</a:t>
            </a:r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527053" y="984835"/>
            <a:ext cx="11186580" cy="473699"/>
          </a:xfrm>
          <a:prstGeom prst="rect">
            <a:avLst/>
          </a:prstGeom>
        </p:spPr>
        <p:txBody>
          <a:bodyPr vert="horz" lIns="0" tIns="0">
            <a:normAutofit/>
          </a:bodyPr>
          <a:lstStyle>
            <a:lvl1pPr>
              <a:spcBef>
                <a:spcPts val="0"/>
              </a:spcBef>
              <a:buNone/>
              <a:defRPr sz="2667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Subtitle of the page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57" y="6187920"/>
            <a:ext cx="1153119" cy="59871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520391" y="6396701"/>
            <a:ext cx="1069307" cy="230832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876772" y="6386355"/>
            <a:ext cx="48048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12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12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479" y="5901071"/>
            <a:ext cx="11193244" cy="244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200" i="1" baseline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Reference box for additional comments</a:t>
            </a:r>
          </a:p>
        </p:txBody>
      </p:sp>
    </p:spTree>
    <p:extLst>
      <p:ext uri="{BB962C8B-B14F-4D97-AF65-F5344CB8AC3E}">
        <p14:creationId xmlns:p14="http://schemas.microsoft.com/office/powerpoint/2010/main" val="568358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8">
          <p15:clr>
            <a:srgbClr val="FBAE40"/>
          </p15:clr>
        </p15:guide>
        <p15:guide id="2" pos="249">
          <p15:clr>
            <a:srgbClr val="FBAE40"/>
          </p15:clr>
        </p15:guide>
        <p15:guide id="3" pos="476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orient="horz" pos="260">
          <p15:clr>
            <a:srgbClr val="FBAE40"/>
          </p15:clr>
        </p15:guide>
        <p15:guide id="6" pos="5534">
          <p15:clr>
            <a:srgbClr val="FBAE40"/>
          </p15:clr>
        </p15:guide>
        <p15:guide id="7" pos="4740">
          <p15:clr>
            <a:srgbClr val="FBAE40"/>
          </p15:clr>
        </p15:guide>
        <p15:guide id="8" pos="5080">
          <p15:clr>
            <a:srgbClr val="FBAE40"/>
          </p15:clr>
        </p15:guide>
        <p15:guide id="9" pos="485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/>
          <p:cNvSpPr>
            <a:spLocks noGrp="1"/>
          </p:cNvSpPr>
          <p:nvPr>
            <p:ph type="tbl" sz="quarter" idx="10" hasCustomPrompt="1"/>
          </p:nvPr>
        </p:nvSpPr>
        <p:spPr>
          <a:xfrm>
            <a:off x="527051" y="1113536"/>
            <a:ext cx="11186583" cy="4702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67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dirty="0"/>
              <a:t>Create a table here</a:t>
            </a:r>
          </a:p>
        </p:txBody>
      </p:sp>
      <p:sp>
        <p:nvSpPr>
          <p:cNvPr id="14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527053" y="240589"/>
            <a:ext cx="11186580" cy="702259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4267" b="1" baseline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Title of the page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520391" y="6396701"/>
            <a:ext cx="1069307" cy="230832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12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876772" y="6386355"/>
            <a:ext cx="48048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12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12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479" y="5901071"/>
            <a:ext cx="11193244" cy="244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200" i="1" baseline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457189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377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566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754" indent="0">
              <a:buNone/>
              <a:defRPr sz="12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Reference box for additional comments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57" y="6187920"/>
            <a:ext cx="1153119" cy="5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8">
          <p15:clr>
            <a:srgbClr val="FBAE40"/>
          </p15:clr>
        </p15:guide>
        <p15:guide id="2" pos="249">
          <p15:clr>
            <a:srgbClr val="FBAE40"/>
          </p15:clr>
        </p15:guide>
        <p15:guide id="3" pos="2880">
          <p15:clr>
            <a:srgbClr val="FBAE40"/>
          </p15:clr>
        </p15:guide>
        <p15:guide id="4" pos="5534">
          <p15:clr>
            <a:srgbClr val="FBAE40"/>
          </p15:clr>
        </p15:guide>
        <p15:guide id="5" pos="5307">
          <p15:clr>
            <a:srgbClr val="FBAE40"/>
          </p15:clr>
        </p15:guide>
        <p15:guide id="6" orient="horz" pos="2760">
          <p15:clr>
            <a:srgbClr val="FBAE40"/>
          </p15:clr>
        </p15:guide>
        <p15:guide id="7" orient="horz" pos="17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_COVER_1">
    <p:bg>
      <p:bgPr>
        <a:gradFill flip="none" rotWithShape="1">
          <a:gsLst>
            <a:gs pos="0">
              <a:srgbClr val="005587"/>
            </a:gs>
            <a:gs pos="41000">
              <a:srgbClr val="0076A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élai  13"/>
          <p:cNvSpPr/>
          <p:nvPr userDrawn="1"/>
        </p:nvSpPr>
        <p:spPr>
          <a:xfrm rot="10800000">
            <a:off x="4559298" y="-1601218"/>
            <a:ext cx="7632700" cy="8477505"/>
          </a:xfrm>
          <a:custGeom>
            <a:avLst/>
            <a:gdLst>
              <a:gd name="connsiteX0" fmla="*/ 0 w 4895977"/>
              <a:gd name="connsiteY0" fmla="*/ 0 h 6858000"/>
              <a:gd name="connsiteX1" fmla="*/ 2447989 w 4895977"/>
              <a:gd name="connsiteY1" fmla="*/ 0 h 6858000"/>
              <a:gd name="connsiteX2" fmla="*/ 4895978 w 4895977"/>
              <a:gd name="connsiteY2" fmla="*/ 3429000 h 6858000"/>
              <a:gd name="connsiteX3" fmla="*/ 2447989 w 4895977"/>
              <a:gd name="connsiteY3" fmla="*/ 6858000 h 6858000"/>
              <a:gd name="connsiteX4" fmla="*/ 0 w 4895977"/>
              <a:gd name="connsiteY4" fmla="*/ 6858000 h 6858000"/>
              <a:gd name="connsiteX5" fmla="*/ 0 w 4895977"/>
              <a:gd name="connsiteY5" fmla="*/ 0 h 6858000"/>
              <a:gd name="connsiteX0" fmla="*/ 0 w 5279395"/>
              <a:gd name="connsiteY0" fmla="*/ 69448 h 6927448"/>
              <a:gd name="connsiteX1" fmla="*/ 4404110 w 5279395"/>
              <a:gd name="connsiteY1" fmla="*/ 0 h 6927448"/>
              <a:gd name="connsiteX2" fmla="*/ 4895978 w 5279395"/>
              <a:gd name="connsiteY2" fmla="*/ 3498448 h 6927448"/>
              <a:gd name="connsiteX3" fmla="*/ 2447989 w 5279395"/>
              <a:gd name="connsiteY3" fmla="*/ 6927448 h 6927448"/>
              <a:gd name="connsiteX4" fmla="*/ 0 w 5279395"/>
              <a:gd name="connsiteY4" fmla="*/ 6927448 h 6927448"/>
              <a:gd name="connsiteX5" fmla="*/ 0 w 5279395"/>
              <a:gd name="connsiteY5" fmla="*/ 69448 h 6927448"/>
              <a:gd name="connsiteX0" fmla="*/ 0 w 5339214"/>
              <a:gd name="connsiteY0" fmla="*/ 69448 h 6927448"/>
              <a:gd name="connsiteX1" fmla="*/ 4404110 w 5339214"/>
              <a:gd name="connsiteY1" fmla="*/ 0 h 6927448"/>
              <a:gd name="connsiteX2" fmla="*/ 5011724 w 5339214"/>
              <a:gd name="connsiteY2" fmla="*/ 3498448 h 6927448"/>
              <a:gd name="connsiteX3" fmla="*/ 2447989 w 5339214"/>
              <a:gd name="connsiteY3" fmla="*/ 6927448 h 6927448"/>
              <a:gd name="connsiteX4" fmla="*/ 0 w 5339214"/>
              <a:gd name="connsiteY4" fmla="*/ 6927448 h 6927448"/>
              <a:gd name="connsiteX5" fmla="*/ 0 w 5339214"/>
              <a:gd name="connsiteY5" fmla="*/ 69448 h 6927448"/>
              <a:gd name="connsiteX0" fmla="*/ 0 w 5321003"/>
              <a:gd name="connsiteY0" fmla="*/ 69448 h 6927448"/>
              <a:gd name="connsiteX1" fmla="*/ 4404110 w 5321003"/>
              <a:gd name="connsiteY1" fmla="*/ 0 h 6927448"/>
              <a:gd name="connsiteX2" fmla="*/ 5011724 w 5321003"/>
              <a:gd name="connsiteY2" fmla="*/ 3498448 h 6927448"/>
              <a:gd name="connsiteX3" fmla="*/ 2447989 w 5321003"/>
              <a:gd name="connsiteY3" fmla="*/ 6927448 h 6927448"/>
              <a:gd name="connsiteX4" fmla="*/ 0 w 5321003"/>
              <a:gd name="connsiteY4" fmla="*/ 6927448 h 6927448"/>
              <a:gd name="connsiteX5" fmla="*/ 0 w 5321003"/>
              <a:gd name="connsiteY5" fmla="*/ 69448 h 6927448"/>
              <a:gd name="connsiteX0" fmla="*/ 0 w 5815654"/>
              <a:gd name="connsiteY0" fmla="*/ 23149 h 6881149"/>
              <a:gd name="connsiteX1" fmla="*/ 5144890 w 5815654"/>
              <a:gd name="connsiteY1" fmla="*/ 0 h 6881149"/>
              <a:gd name="connsiteX2" fmla="*/ 5011724 w 5815654"/>
              <a:gd name="connsiteY2" fmla="*/ 3452149 h 6881149"/>
              <a:gd name="connsiteX3" fmla="*/ 2447989 w 5815654"/>
              <a:gd name="connsiteY3" fmla="*/ 6881149 h 6881149"/>
              <a:gd name="connsiteX4" fmla="*/ 0 w 5815654"/>
              <a:gd name="connsiteY4" fmla="*/ 6881149 h 6881149"/>
              <a:gd name="connsiteX5" fmla="*/ 0 w 5815654"/>
              <a:gd name="connsiteY5" fmla="*/ 23149 h 6881149"/>
              <a:gd name="connsiteX0" fmla="*/ 0 w 5290211"/>
              <a:gd name="connsiteY0" fmla="*/ 23149 h 6881149"/>
              <a:gd name="connsiteX1" fmla="*/ 5144890 w 5290211"/>
              <a:gd name="connsiteY1" fmla="*/ 0 h 6881149"/>
              <a:gd name="connsiteX2" fmla="*/ 5011724 w 5290211"/>
              <a:gd name="connsiteY2" fmla="*/ 3452149 h 6881149"/>
              <a:gd name="connsiteX3" fmla="*/ 2447989 w 5290211"/>
              <a:gd name="connsiteY3" fmla="*/ 6881149 h 6881149"/>
              <a:gd name="connsiteX4" fmla="*/ 0 w 5290211"/>
              <a:gd name="connsiteY4" fmla="*/ 6881149 h 6881149"/>
              <a:gd name="connsiteX5" fmla="*/ 0 w 5290211"/>
              <a:gd name="connsiteY5" fmla="*/ 23149 h 6881149"/>
              <a:gd name="connsiteX0" fmla="*/ 0 w 5248530"/>
              <a:gd name="connsiteY0" fmla="*/ 23149 h 6892724"/>
              <a:gd name="connsiteX1" fmla="*/ 5144890 w 5248530"/>
              <a:gd name="connsiteY1" fmla="*/ 0 h 6892724"/>
              <a:gd name="connsiteX2" fmla="*/ 5011724 w 5248530"/>
              <a:gd name="connsiteY2" fmla="*/ 3452149 h 6892724"/>
              <a:gd name="connsiteX3" fmla="*/ 3107746 w 5248530"/>
              <a:gd name="connsiteY3" fmla="*/ 6892724 h 6892724"/>
              <a:gd name="connsiteX4" fmla="*/ 0 w 5248530"/>
              <a:gd name="connsiteY4" fmla="*/ 6881149 h 6892724"/>
              <a:gd name="connsiteX5" fmla="*/ 0 w 5248530"/>
              <a:gd name="connsiteY5" fmla="*/ 23149 h 6892724"/>
              <a:gd name="connsiteX0" fmla="*/ 0 w 5248530"/>
              <a:gd name="connsiteY0" fmla="*/ 23149 h 6892896"/>
              <a:gd name="connsiteX1" fmla="*/ 5144890 w 5248530"/>
              <a:gd name="connsiteY1" fmla="*/ 0 h 6892896"/>
              <a:gd name="connsiteX2" fmla="*/ 5011724 w 5248530"/>
              <a:gd name="connsiteY2" fmla="*/ 3452149 h 6892896"/>
              <a:gd name="connsiteX3" fmla="*/ 3107746 w 5248530"/>
              <a:gd name="connsiteY3" fmla="*/ 6892724 h 6892896"/>
              <a:gd name="connsiteX4" fmla="*/ 0 w 5248530"/>
              <a:gd name="connsiteY4" fmla="*/ 6881149 h 6892896"/>
              <a:gd name="connsiteX5" fmla="*/ 0 w 5248530"/>
              <a:gd name="connsiteY5" fmla="*/ 23149 h 6892896"/>
              <a:gd name="connsiteX0" fmla="*/ 0 w 5241070"/>
              <a:gd name="connsiteY0" fmla="*/ 23149 h 6892896"/>
              <a:gd name="connsiteX1" fmla="*/ 5144890 w 5241070"/>
              <a:gd name="connsiteY1" fmla="*/ 0 h 6892896"/>
              <a:gd name="connsiteX2" fmla="*/ 5011724 w 5241070"/>
              <a:gd name="connsiteY2" fmla="*/ 3452149 h 6892896"/>
              <a:gd name="connsiteX3" fmla="*/ 3235067 w 5241070"/>
              <a:gd name="connsiteY3" fmla="*/ 6892724 h 6892896"/>
              <a:gd name="connsiteX4" fmla="*/ 0 w 5241070"/>
              <a:gd name="connsiteY4" fmla="*/ 6881149 h 6892896"/>
              <a:gd name="connsiteX5" fmla="*/ 0 w 5241070"/>
              <a:gd name="connsiteY5" fmla="*/ 23149 h 6892896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22197"/>
              <a:gd name="connsiteY0" fmla="*/ 23149 h 6892724"/>
              <a:gd name="connsiteX1" fmla="*/ 5144890 w 5222197"/>
              <a:gd name="connsiteY1" fmla="*/ 0 h 6892724"/>
              <a:gd name="connsiteX2" fmla="*/ 5011724 w 5222197"/>
              <a:gd name="connsiteY2" fmla="*/ 3452149 h 6892724"/>
              <a:gd name="connsiteX3" fmla="*/ 3235067 w 5222197"/>
              <a:gd name="connsiteY3" fmla="*/ 6892724 h 6892724"/>
              <a:gd name="connsiteX4" fmla="*/ 0 w 5222197"/>
              <a:gd name="connsiteY4" fmla="*/ 6881149 h 6892724"/>
              <a:gd name="connsiteX5" fmla="*/ 0 w 5222197"/>
              <a:gd name="connsiteY5" fmla="*/ 23149 h 6892724"/>
              <a:gd name="connsiteX0" fmla="*/ 0 w 5210332"/>
              <a:gd name="connsiteY0" fmla="*/ 23149 h 6892724"/>
              <a:gd name="connsiteX1" fmla="*/ 5144890 w 5210332"/>
              <a:gd name="connsiteY1" fmla="*/ 0 h 6892724"/>
              <a:gd name="connsiteX2" fmla="*/ 4977000 w 5210332"/>
              <a:gd name="connsiteY2" fmla="*/ 3440574 h 6892724"/>
              <a:gd name="connsiteX3" fmla="*/ 3235067 w 5210332"/>
              <a:gd name="connsiteY3" fmla="*/ 6892724 h 6892724"/>
              <a:gd name="connsiteX4" fmla="*/ 0 w 5210332"/>
              <a:gd name="connsiteY4" fmla="*/ 6881149 h 6892724"/>
              <a:gd name="connsiteX5" fmla="*/ 0 w 5210332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80916"/>
              <a:gd name="connsiteY0" fmla="*/ 13523 h 6883098"/>
              <a:gd name="connsiteX1" fmla="*/ 5219919 w 5280916"/>
              <a:gd name="connsiteY1" fmla="*/ 0 h 6883098"/>
              <a:gd name="connsiteX2" fmla="*/ 4977000 w 5280916"/>
              <a:gd name="connsiteY2" fmla="*/ 3430948 h 6883098"/>
              <a:gd name="connsiteX3" fmla="*/ 3235067 w 5280916"/>
              <a:gd name="connsiteY3" fmla="*/ 6883098 h 6883098"/>
              <a:gd name="connsiteX4" fmla="*/ 0 w 5280916"/>
              <a:gd name="connsiteY4" fmla="*/ 6871523 h 6883098"/>
              <a:gd name="connsiteX5" fmla="*/ 0 w 5280916"/>
              <a:gd name="connsiteY5" fmla="*/ 13523 h 6883098"/>
              <a:gd name="connsiteX0" fmla="*/ 0 w 5237169"/>
              <a:gd name="connsiteY0" fmla="*/ 13523 h 6883098"/>
              <a:gd name="connsiteX1" fmla="*/ 5219919 w 5237169"/>
              <a:gd name="connsiteY1" fmla="*/ 0 h 6883098"/>
              <a:gd name="connsiteX2" fmla="*/ 4977000 w 5237169"/>
              <a:gd name="connsiteY2" fmla="*/ 3430948 h 6883098"/>
              <a:gd name="connsiteX3" fmla="*/ 3235067 w 5237169"/>
              <a:gd name="connsiteY3" fmla="*/ 6883098 h 6883098"/>
              <a:gd name="connsiteX4" fmla="*/ 0 w 5237169"/>
              <a:gd name="connsiteY4" fmla="*/ 6871523 h 6883098"/>
              <a:gd name="connsiteX5" fmla="*/ 0 w 5237169"/>
              <a:gd name="connsiteY5" fmla="*/ 13523 h 6883098"/>
              <a:gd name="connsiteX0" fmla="*/ 0 w 5251196"/>
              <a:gd name="connsiteY0" fmla="*/ 9616 h 6879191"/>
              <a:gd name="connsiteX1" fmla="*/ 5237794 w 5251196"/>
              <a:gd name="connsiteY1" fmla="*/ 0 h 6879191"/>
              <a:gd name="connsiteX2" fmla="*/ 4977000 w 5251196"/>
              <a:gd name="connsiteY2" fmla="*/ 3427041 h 6879191"/>
              <a:gd name="connsiteX3" fmla="*/ 3235067 w 5251196"/>
              <a:gd name="connsiteY3" fmla="*/ 6879191 h 6879191"/>
              <a:gd name="connsiteX4" fmla="*/ 0 w 5251196"/>
              <a:gd name="connsiteY4" fmla="*/ 6867616 h 6879191"/>
              <a:gd name="connsiteX5" fmla="*/ 0 w 5251196"/>
              <a:gd name="connsiteY5" fmla="*/ 9616 h 6879191"/>
              <a:gd name="connsiteX0" fmla="*/ 0 w 5243292"/>
              <a:gd name="connsiteY0" fmla="*/ 9616 h 6879191"/>
              <a:gd name="connsiteX1" fmla="*/ 5237794 w 5243292"/>
              <a:gd name="connsiteY1" fmla="*/ 0 h 6879191"/>
              <a:gd name="connsiteX2" fmla="*/ 4977000 w 5243292"/>
              <a:gd name="connsiteY2" fmla="*/ 3427041 h 6879191"/>
              <a:gd name="connsiteX3" fmla="*/ 3235067 w 5243292"/>
              <a:gd name="connsiteY3" fmla="*/ 6879191 h 6879191"/>
              <a:gd name="connsiteX4" fmla="*/ 0 w 5243292"/>
              <a:gd name="connsiteY4" fmla="*/ 6867616 h 6879191"/>
              <a:gd name="connsiteX5" fmla="*/ 0 w 5243292"/>
              <a:gd name="connsiteY5" fmla="*/ 9616 h 687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292" h="6879191">
                <a:moveTo>
                  <a:pt x="0" y="9616"/>
                </a:moveTo>
                <a:lnTo>
                  <a:pt x="5237794" y="0"/>
                </a:lnTo>
                <a:cubicBezTo>
                  <a:pt x="5234941" y="757950"/>
                  <a:pt x="5310788" y="2280509"/>
                  <a:pt x="4977000" y="3427041"/>
                </a:cubicBezTo>
                <a:cubicBezTo>
                  <a:pt x="4643212" y="4573573"/>
                  <a:pt x="4401857" y="5293459"/>
                  <a:pt x="3235067" y="6879191"/>
                </a:cubicBezTo>
                <a:lnTo>
                  <a:pt x="0" y="6867616"/>
                </a:lnTo>
                <a:lnTo>
                  <a:pt x="0" y="9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/>
          </a:p>
        </p:txBody>
      </p:sp>
      <p:sp>
        <p:nvSpPr>
          <p:cNvPr id="7" name="Ellipse 6"/>
          <p:cNvSpPr/>
          <p:nvPr userDrawn="1"/>
        </p:nvSpPr>
        <p:spPr>
          <a:xfrm>
            <a:off x="5160069" y="-3169096"/>
            <a:ext cx="23042560" cy="1756995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6456057" y="2764412"/>
            <a:ext cx="4165968" cy="1277273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4000" b="1" kern="1200" noProof="0" dirty="0">
                <a:solidFill>
                  <a:srgbClr val="005587"/>
                </a:solidFill>
                <a:effectLst/>
                <a:latin typeface="+mn-lt"/>
                <a:ea typeface="Helvetica" charset="0"/>
                <a:cs typeface="Helvetica" charset="0"/>
              </a:rPr>
              <a:t>Thank</a:t>
            </a:r>
            <a:r>
              <a:rPr lang="en-GB" sz="4000" b="1" kern="1200" baseline="0" noProof="0" dirty="0">
                <a:solidFill>
                  <a:srgbClr val="005587"/>
                </a:solidFill>
                <a:effectLst/>
                <a:latin typeface="+mn-lt"/>
                <a:ea typeface="Helvetica" charset="0"/>
                <a:cs typeface="Helvetica" charset="0"/>
              </a:rPr>
              <a:t> you for your attention</a:t>
            </a:r>
            <a:endParaRPr lang="en-GB" sz="4000" b="1" noProof="0" dirty="0">
              <a:solidFill>
                <a:srgbClr val="005587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460847" y="4365836"/>
            <a:ext cx="5118675" cy="2819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133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>
                <a:latin typeface="+mn-lt"/>
                <a:ea typeface="Helvetica" charset="0"/>
                <a:cs typeface="Helvetica" charset="0"/>
              </a:rPr>
              <a:t>Author’s name</a:t>
            </a:r>
            <a:endParaRPr lang="en-GB" noProof="0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456057" y="4667515"/>
            <a:ext cx="5123464" cy="2819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133" b="0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GB" noProof="0" dirty="0"/>
              <a:t>Author’s email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6456057" y="2224818"/>
            <a:ext cx="419100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67" b="1" noProof="0" dirty="0" err="1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rPr>
              <a:t>www.concawe.eu</a:t>
            </a:r>
            <a:endParaRPr lang="en-GB" sz="1867" b="1" noProof="0" dirty="0">
              <a:solidFill>
                <a:srgbClr val="005587"/>
              </a:solidFill>
              <a:latin typeface="+mn-lt"/>
              <a:ea typeface="Helvetica" charset="0"/>
              <a:cs typeface="Helvetic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7" y="2469426"/>
            <a:ext cx="3651945" cy="19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1807">
          <p15:clr>
            <a:srgbClr val="FBAE40"/>
          </p15:clr>
        </p15:guide>
        <p15:guide id="4" orient="horz" pos="1416">
          <p15:clr>
            <a:srgbClr val="FBAE40"/>
          </p15:clr>
        </p15:guide>
        <p15:guide id="5" pos="1950">
          <p15:clr>
            <a:srgbClr val="FBAE40"/>
          </p15:clr>
        </p15:guide>
        <p15:guide id="6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san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78" y="4924988"/>
            <a:ext cx="1274156" cy="54617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918721"/>
            <a:ext cx="12192000" cy="483967"/>
          </a:xfrm>
        </p:spPr>
        <p:txBody>
          <a:bodyPr/>
          <a:lstStyle>
            <a:lvl1pPr marL="0" indent="0" algn="ctr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12712"/>
            <a:ext cx="12192000" cy="352705"/>
          </a:xfrm>
        </p:spPr>
        <p:txBody>
          <a:bodyPr>
            <a:noAutofit/>
          </a:bodyPr>
          <a:lstStyle>
            <a:lvl1pPr marL="0" indent="0" algn="ctr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SUB-TITLE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6096000" y="2270448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2019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2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372600" y="378142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S U S T A I N A B L E    M O B I L I T Y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49" y="6361843"/>
            <a:ext cx="1279235" cy="306241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2019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9372600" y="426897"/>
            <a:ext cx="2819400" cy="548428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AB3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É N E R G I E S   N O U V E L L E S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2019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3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9372600" y="426897"/>
            <a:ext cx="2819400" cy="548428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AB3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N E W    E N E R G I E S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2019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drocarbures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9372600" y="316391"/>
            <a:ext cx="28194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fr-FR" sz="1100" baseline="0" dirty="0">
                <a:solidFill>
                  <a:schemeClr val="bg1"/>
                </a:solidFill>
                <a:latin typeface="Arial" panose="020B0604020202020204" pitchFamily="34" charset="0"/>
              </a:rPr>
              <a:t> E S P O N S I B L E</a:t>
            </a:r>
            <a:b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O I L   A N D   G A S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2019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3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7"/>
            <a:ext cx="1319740" cy="5657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81" y="3188255"/>
            <a:ext cx="3864429" cy="91670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949703" y="3439618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www.ifpenergiesnouvelles.fr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949704" y="3937540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@</a:t>
            </a:r>
            <a:r>
              <a:rPr lang="en-US" sz="2200" dirty="0" err="1">
                <a:solidFill>
                  <a:srgbClr val="006AB2"/>
                </a:solidFill>
                <a:latin typeface="Calibri" panose="020F0502020204030204" pitchFamily="34" charset="0"/>
              </a:rPr>
              <a:t>IFPENinnovation</a:t>
            </a:r>
            <a:endParaRPr lang="en-US" sz="220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2" cy="2643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9" y="3496917"/>
            <a:ext cx="272151" cy="272151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6597450" y="2871294"/>
            <a:ext cx="3317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Retrouvez-nous sur :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4430" y="2404569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2019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7"/>
            <a:ext cx="1319740" cy="565717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949703" y="3439618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www.ifpenergiesnouvelles.com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949704" y="3937540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@</a:t>
            </a:r>
            <a:r>
              <a:rPr lang="en-US" sz="2200" dirty="0" err="1">
                <a:solidFill>
                  <a:srgbClr val="006AB2"/>
                </a:solidFill>
                <a:latin typeface="Calibri" panose="020F0502020204030204" pitchFamily="34" charset="0"/>
              </a:rPr>
              <a:t>IFPENinnovation</a:t>
            </a:r>
            <a:endParaRPr lang="en-US" sz="220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2" cy="2643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9" y="3496917"/>
            <a:ext cx="272151" cy="272151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6597450" y="2871294"/>
            <a:ext cx="2470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Find us on: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4430" y="2404569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0" descr="IFP_CMJN_SIGN_SEUL_U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05" y="3256306"/>
            <a:ext cx="4059369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2019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0426" y="6319028"/>
            <a:ext cx="3293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192" r:id="rId2"/>
    <p:sldLayoutId id="2147484195" r:id="rId3"/>
    <p:sldLayoutId id="2147484213" r:id="rId4"/>
    <p:sldLayoutId id="2147484211" r:id="rId5"/>
    <p:sldLayoutId id="2147484214" r:id="rId6"/>
    <p:sldLayoutId id="2147484215" r:id="rId7"/>
    <p:sldLayoutId id="2147484207" r:id="rId8"/>
    <p:sldLayoutId id="2147484209" r:id="rId9"/>
    <p:sldLayoutId id="2147484223" r:id="rId10"/>
    <p:sldLayoutId id="21474842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61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</p:sldLayoutIdLst>
  <p:hf hdr="0" ftr="0" dt="0"/>
  <p:txStyles>
    <p:titleStyle>
      <a:lvl1pPr algn="ctr" defTabSz="456583" rtl="0" eaLnBrk="1" latinLnBrk="0" hangingPunct="1"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37" indent="-342437" algn="l" defTabSz="456583" rtl="0" eaLnBrk="1" latinLnBrk="0" hangingPunct="1">
        <a:spcBef>
          <a:spcPct val="20000"/>
        </a:spcBef>
        <a:buFont typeface="Arial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1pPr>
      <a:lvl2pPr marL="741947" indent="-285364" algn="l" defTabSz="456583" rtl="0" eaLnBrk="1" latinLnBrk="0" hangingPunct="1">
        <a:spcBef>
          <a:spcPct val="20000"/>
        </a:spcBef>
        <a:buFont typeface="Arial"/>
        <a:buChar char="–"/>
        <a:defRPr sz="2796" kern="1200">
          <a:solidFill>
            <a:schemeClr val="tx1"/>
          </a:solidFill>
          <a:latin typeface="+mn-lt"/>
          <a:ea typeface="+mn-ea"/>
          <a:cs typeface="+mn-cs"/>
        </a:defRPr>
      </a:lvl2pPr>
      <a:lvl3pPr marL="1141457" indent="-228292" algn="l" defTabSz="456583" rtl="0" eaLnBrk="1" latinLnBrk="0" hangingPunct="1">
        <a:spcBef>
          <a:spcPct val="20000"/>
        </a:spcBef>
        <a:buFont typeface="Arial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9" indent="-228292" algn="l" defTabSz="456583" rtl="0" eaLnBrk="1" latinLnBrk="0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4623" indent="-228292" algn="l" defTabSz="456583" rtl="0" eaLnBrk="1" latinLnBrk="0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1204" indent="-228292" algn="l" defTabSz="45658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67788" indent="-228292" algn="l" defTabSz="45658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4369" indent="-228292" algn="l" defTabSz="45658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0954" indent="-228292" algn="l" defTabSz="45658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583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165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69748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6330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2914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39496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6079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2661" algn="l" defTabSz="4565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cid:image015.png@01D8987E.9B460C3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carsco2comparator.eu/user-guide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uels@concawe.eu" TargetMode="External"/><Relationship Id="rId2" Type="http://schemas.openxmlformats.org/officeDocument/2006/relationships/hyperlink" Target="mailto:Roland.dauphin@concawe.eu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image" Target="../media/image34.png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image" Target="../media/image35.png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33" Type="http://schemas.openxmlformats.org/officeDocument/2006/relationships/image" Target="../media/image35.pn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29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32" Type="http://schemas.openxmlformats.org/officeDocument/2006/relationships/image" Target="../media/image34.png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31" Type="http://schemas.microsoft.com/office/2007/relationships/diagramDrawing" Target="../diagrams/drawing15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Relationship Id="rId8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rebuchet MS" charset="0"/>
              </a:rPr>
              <a:t>Future Diesel-like renewable fuels – A literature review</a:t>
            </a:r>
            <a:endParaRPr lang="en-GB" baseline="0" dirty="0">
              <a:latin typeface="Trebuchet MS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>
                <a:latin typeface="Trebuchet MS" charset="0"/>
              </a:rPr>
              <a:t>CEN/TC 19/WG 24</a:t>
            </a:r>
            <a:r>
              <a:rPr lang="en-GB" baseline="0" dirty="0">
                <a:latin typeface="Trebuchet MS" charset="0"/>
              </a:rPr>
              <a:t> meeting – </a:t>
            </a:r>
            <a:r>
              <a:rPr lang="en-GB" dirty="0">
                <a:latin typeface="Trebuchet MS" charset="0"/>
              </a:rPr>
              <a:t>26</a:t>
            </a:r>
            <a:r>
              <a:rPr lang="en-GB" baseline="30000" dirty="0">
                <a:latin typeface="Trebuchet MS" charset="0"/>
              </a:rPr>
              <a:t>th</a:t>
            </a:r>
            <a:r>
              <a:rPr lang="en-GB" dirty="0">
                <a:latin typeface="Trebuchet MS" charset="0"/>
              </a:rPr>
              <a:t> April 2023</a:t>
            </a:r>
            <a:endParaRPr lang="en-GB" baseline="0" dirty="0">
              <a:latin typeface="Trebuchet M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baseline="0" dirty="0">
                <a:latin typeface="Trebuchet MS" charset="0"/>
              </a:rPr>
              <a:t>Roland Dauphin – Science Executive Fuels</a:t>
            </a:r>
            <a:r>
              <a:rPr lang="en-GB" dirty="0">
                <a:latin typeface="Trebuchet MS" charset="0"/>
              </a:rPr>
              <a:t> Quality &amp; emissions</a:t>
            </a:r>
          </a:p>
          <a:p>
            <a:r>
              <a:rPr lang="en-GB" baseline="0" dirty="0" err="1">
                <a:latin typeface="Trebuchet MS" charset="0"/>
              </a:rPr>
              <a:t>Mickaël</a:t>
            </a:r>
            <a:r>
              <a:rPr lang="en-GB" baseline="0" dirty="0">
                <a:latin typeface="Trebuchet MS" charset="0"/>
              </a:rPr>
              <a:t> Matrat - IFPEN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548CD141-0C29-4D51-8D74-FF900B826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6" y="4978669"/>
            <a:ext cx="3521265" cy="15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1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B8DB-032E-410A-B6DE-A5A6956A02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800" dirty="0"/>
              <a:t>Renewable middle distillates production potential by 2030</a:t>
            </a:r>
          </a:p>
          <a:p>
            <a:endParaRPr lang="en-GB" sz="28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80CF790-CFDC-4359-AFAA-6351825BBAAD}"/>
              </a:ext>
            </a:extLst>
          </p:cNvPr>
          <p:cNvSpPr txBox="1">
            <a:spLocks/>
          </p:cNvSpPr>
          <p:nvPr/>
        </p:nvSpPr>
        <p:spPr>
          <a:xfrm>
            <a:off x="655320" y="931547"/>
            <a:ext cx="10881360" cy="467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Adding (former) </a:t>
            </a:r>
            <a:r>
              <a:rPr lang="en-US" sz="2000" b="1" dirty="0"/>
              <a:t>regulatory objectives for RFNBOs </a:t>
            </a:r>
            <a:r>
              <a:rPr lang="en-US" sz="2000" dirty="0"/>
              <a:t>(2.6% </a:t>
            </a:r>
            <a:r>
              <a:rPr lang="en-US" sz="2000" dirty="0" err="1"/>
              <a:t>ener</a:t>
            </a:r>
            <a:r>
              <a:rPr lang="en-US" sz="2000" dirty="0"/>
              <a:t>.), the renewable diesel production </a:t>
            </a:r>
            <a:r>
              <a:rPr lang="en-US" sz="2000" u="sng" dirty="0"/>
              <a:t>potential</a:t>
            </a:r>
            <a:r>
              <a:rPr lang="en-US" sz="2000" dirty="0"/>
              <a:t> considering sustainable biomass availability by 2030 ranges between </a:t>
            </a:r>
            <a:r>
              <a:rPr lang="en-US" sz="2000" b="1" dirty="0"/>
              <a:t>92 and 123 Mtoe/y </a:t>
            </a:r>
            <a:r>
              <a:rPr lang="en-US" sz="2000" dirty="0"/>
              <a:t>(i.e. 38-51% of demand for middle distillates in 2030)</a:t>
            </a:r>
          </a:p>
          <a:p>
            <a:pPr marL="457200" lvl="1" indent="0" algn="just">
              <a:buNone/>
            </a:pPr>
            <a:r>
              <a:rPr lang="en-US" u="sng" dirty="0"/>
              <a:t> 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grpSp>
        <p:nvGrpSpPr>
          <p:cNvPr id="7" name="Groupe 5">
            <a:extLst>
              <a:ext uri="{FF2B5EF4-FFF2-40B4-BE49-F238E27FC236}">
                <a16:creationId xmlns:a16="http://schemas.microsoft.com/office/drawing/2014/main" id="{36EAD562-4BE5-4B66-9827-B7750156C478}"/>
              </a:ext>
            </a:extLst>
          </p:cNvPr>
          <p:cNvGrpSpPr/>
          <p:nvPr/>
        </p:nvGrpSpPr>
        <p:grpSpPr>
          <a:xfrm>
            <a:off x="2904057" y="2043938"/>
            <a:ext cx="6156816" cy="4453843"/>
            <a:chOff x="0" y="0"/>
            <a:chExt cx="5344795" cy="3804920"/>
          </a:xfrm>
        </p:grpSpPr>
        <p:sp>
          <p:nvSpPr>
            <p:cNvPr id="8" name="Zone de texte 2078">
              <a:extLst>
                <a:ext uri="{FF2B5EF4-FFF2-40B4-BE49-F238E27FC236}">
                  <a16:creationId xmlns:a16="http://schemas.microsoft.com/office/drawing/2014/main" id="{12AD7040-7489-436E-8D6F-290EEB37C753}"/>
                </a:ext>
              </a:extLst>
            </p:cNvPr>
            <p:cNvSpPr txBox="1"/>
            <p:nvPr/>
          </p:nvSpPr>
          <p:spPr>
            <a:xfrm>
              <a:off x="99060" y="0"/>
              <a:ext cx="5128895" cy="2228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7524750" algn="r"/>
                </a:tabLst>
              </a:pPr>
              <a:r>
                <a:rPr lang="en-GB" sz="900">
                  <a:solidFill>
                    <a:srgbClr val="005587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Distillates production requirement in Mt (low resources mobilization and RFNBOs target)</a:t>
              </a:r>
              <a:endParaRPr lang="en-GB" sz="1000">
                <a:solidFill>
                  <a:srgbClr val="005587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age 14776">
              <a:extLst>
                <a:ext uri="{FF2B5EF4-FFF2-40B4-BE49-F238E27FC236}">
                  <a16:creationId xmlns:a16="http://schemas.microsoft.com/office/drawing/2014/main" id="{E667521F-9F28-4F47-9A42-E31451498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0980"/>
              <a:ext cx="5344795" cy="3583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63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C99C-922B-4B9B-93FF-C76922B808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z="2800" dirty="0"/>
              <a:t>Evaluation of </a:t>
            </a:r>
            <a:r>
              <a:rPr lang="fr-BE" sz="2800" dirty="0" err="1"/>
              <a:t>blending</a:t>
            </a:r>
            <a:r>
              <a:rPr lang="fr-BE" sz="2800" dirty="0"/>
              <a:t> </a:t>
            </a:r>
            <a:r>
              <a:rPr lang="fr-BE" sz="2800" dirty="0" err="1"/>
              <a:t>behaviour</a:t>
            </a:r>
            <a:r>
              <a:rPr lang="fr-BE" sz="2800" dirty="0"/>
              <a:t> &amp; </a:t>
            </a:r>
            <a:r>
              <a:rPr lang="fr-BE" sz="2800" dirty="0" err="1"/>
              <a:t>opportunities</a:t>
            </a:r>
            <a:endParaRPr lang="en-GB" sz="2800" dirty="0"/>
          </a:p>
        </p:txBody>
      </p:sp>
      <p:pic>
        <p:nvPicPr>
          <p:cNvPr id="25" name="Image 20">
            <a:extLst>
              <a:ext uri="{FF2B5EF4-FFF2-40B4-BE49-F238E27FC236}">
                <a16:creationId xmlns:a16="http://schemas.microsoft.com/office/drawing/2014/main" id="{D56FE00C-307E-4B87-89AE-D178D346E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05" y="535083"/>
            <a:ext cx="8183768" cy="2169807"/>
          </a:xfrm>
          <a:prstGeom prst="rect">
            <a:avLst/>
          </a:prstGeom>
        </p:spPr>
      </p:pic>
      <p:cxnSp>
        <p:nvCxnSpPr>
          <p:cNvPr id="26" name="Connecteur droit avec flèche 6">
            <a:extLst>
              <a:ext uri="{FF2B5EF4-FFF2-40B4-BE49-F238E27FC236}">
                <a16:creationId xmlns:a16="http://schemas.microsoft.com/office/drawing/2014/main" id="{009E78AB-1A5A-4A1D-9BCE-9B9973F853BB}"/>
              </a:ext>
            </a:extLst>
          </p:cNvPr>
          <p:cNvCxnSpPr>
            <a:cxnSpLocks/>
          </p:cNvCxnSpPr>
          <p:nvPr/>
        </p:nvCxnSpPr>
        <p:spPr>
          <a:xfrm>
            <a:off x="6928467" y="1932971"/>
            <a:ext cx="0" cy="509287"/>
          </a:xfrm>
          <a:prstGeom prst="straightConnector1">
            <a:avLst/>
          </a:prstGeom>
          <a:noFill/>
          <a:ln w="57150" cap="flat" cmpd="sng" algn="ctr">
            <a:solidFill>
              <a:srgbClr val="A405A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ZoneTexte 10">
            <a:extLst>
              <a:ext uri="{FF2B5EF4-FFF2-40B4-BE49-F238E27FC236}">
                <a16:creationId xmlns:a16="http://schemas.microsoft.com/office/drawing/2014/main" id="{01042CC1-1F1C-4B06-8E5B-7170E590C26F}"/>
              </a:ext>
            </a:extLst>
          </p:cNvPr>
          <p:cNvSpPr txBox="1"/>
          <p:nvPr/>
        </p:nvSpPr>
        <p:spPr>
          <a:xfrm>
            <a:off x="1929808" y="5164466"/>
            <a:ext cx="9728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Characterisation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of fuel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variability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Definition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of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mixing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rules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(focus on cold flow properties but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includes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CN, FP, Density and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Viscosity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Blending optimisation with and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without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additives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Sensitivity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from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relaxed</a:t>
            </a:r>
            <a:r>
              <a:rPr lang="fr-FR" dirty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srgbClr val="4472C4"/>
                </a:solidFill>
                <a:latin typeface="Calibri" panose="020F0502020204030204"/>
              </a:rPr>
              <a:t>specifications</a:t>
            </a:r>
            <a:endParaRPr lang="fr-FR" dirty="0">
              <a:solidFill>
                <a:srgbClr val="4472C4"/>
              </a:solidFill>
              <a:latin typeface="Calibri" panose="020F0502020204030204"/>
            </a:endParaRPr>
          </a:p>
        </p:txBody>
      </p:sp>
      <p:pic>
        <p:nvPicPr>
          <p:cNvPr id="28" name="Image 9">
            <a:extLst>
              <a:ext uri="{FF2B5EF4-FFF2-40B4-BE49-F238E27FC236}">
                <a16:creationId xmlns:a16="http://schemas.microsoft.com/office/drawing/2014/main" id="{6B1033AB-D07F-40A8-A993-5F33A909B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27" y="2391816"/>
            <a:ext cx="1354805" cy="362350"/>
          </a:xfrm>
          <a:prstGeom prst="rect">
            <a:avLst/>
          </a:prstGeom>
        </p:spPr>
      </p:pic>
      <p:pic>
        <p:nvPicPr>
          <p:cNvPr id="29" name="Image 11">
            <a:extLst>
              <a:ext uri="{FF2B5EF4-FFF2-40B4-BE49-F238E27FC236}">
                <a16:creationId xmlns:a16="http://schemas.microsoft.com/office/drawing/2014/main" id="{E07A0691-A043-415C-A7E3-DA80F4099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09" y="4616780"/>
            <a:ext cx="1454212" cy="307553"/>
          </a:xfrm>
          <a:prstGeom prst="rect">
            <a:avLst/>
          </a:prstGeom>
        </p:spPr>
      </p:pic>
      <p:cxnSp>
        <p:nvCxnSpPr>
          <p:cNvPr id="30" name="Connecteur droit avec flèche 16">
            <a:extLst>
              <a:ext uri="{FF2B5EF4-FFF2-40B4-BE49-F238E27FC236}">
                <a16:creationId xmlns:a16="http://schemas.microsoft.com/office/drawing/2014/main" id="{7576608A-956F-4CC4-B512-9E71FD7C0862}"/>
              </a:ext>
            </a:extLst>
          </p:cNvPr>
          <p:cNvCxnSpPr>
            <a:cxnSpLocks/>
          </p:cNvCxnSpPr>
          <p:nvPr/>
        </p:nvCxnSpPr>
        <p:spPr>
          <a:xfrm>
            <a:off x="4886307" y="1932971"/>
            <a:ext cx="0" cy="509287"/>
          </a:xfrm>
          <a:prstGeom prst="straightConnector1">
            <a:avLst/>
          </a:prstGeom>
          <a:noFill/>
          <a:ln w="57150" cap="flat" cmpd="sng" algn="ctr">
            <a:solidFill>
              <a:srgbClr val="888888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31" name="Tableau 4">
            <a:extLst>
              <a:ext uri="{FF2B5EF4-FFF2-40B4-BE49-F238E27FC236}">
                <a16:creationId xmlns:a16="http://schemas.microsoft.com/office/drawing/2014/main" id="{EEDAAB4D-ECB9-4254-8B64-801BA01A6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89853"/>
              </p:ext>
            </p:extLst>
          </p:nvPr>
        </p:nvGraphicFramePr>
        <p:xfrm>
          <a:off x="3729134" y="2443393"/>
          <a:ext cx="4673186" cy="2346960"/>
        </p:xfrm>
        <a:graphic>
          <a:graphicData uri="http://schemas.openxmlformats.org/drawingml/2006/table">
            <a:tbl>
              <a:tblPr firstRow="1" bandRow="1"/>
              <a:tblGrid>
                <a:gridCol w="2163666">
                  <a:extLst>
                    <a:ext uri="{9D8B030D-6E8A-4147-A177-3AD203B41FA5}">
                      <a16:colId xmlns:a16="http://schemas.microsoft.com/office/drawing/2014/main" val="880430917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3029692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Gasification - 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9878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eFuel</a:t>
                      </a:r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b="1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lignoc</a:t>
                      </a:r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7388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eFuel – CO2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06821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Hydrotreatment </a:t>
                      </a:r>
                      <a:r>
                        <a:rPr lang="en-US" sz="1400" b="1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Lignoc</a:t>
                      </a:r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45479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Hydrotreatment oil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0157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Fermentation ATD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3783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Transesterification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44531"/>
                  </a:ext>
                </a:extLst>
              </a:tr>
            </a:tbl>
          </a:graphicData>
        </a:graphic>
      </p:graphicFrame>
      <p:sp>
        <p:nvSpPr>
          <p:cNvPr id="32" name="Accolade fermante 5">
            <a:extLst>
              <a:ext uri="{FF2B5EF4-FFF2-40B4-BE49-F238E27FC236}">
                <a16:creationId xmlns:a16="http://schemas.microsoft.com/office/drawing/2014/main" id="{E513CAF8-EF42-4A6A-878D-60FEDE4DAD25}"/>
              </a:ext>
            </a:extLst>
          </p:cNvPr>
          <p:cNvSpPr/>
          <p:nvPr/>
        </p:nvSpPr>
        <p:spPr>
          <a:xfrm>
            <a:off x="5821887" y="2488181"/>
            <a:ext cx="294640" cy="782320"/>
          </a:xfrm>
          <a:prstGeom prst="rightBrace">
            <a:avLst/>
          </a:prstGeom>
          <a:noFill/>
          <a:ln w="28575" cap="flat" cmpd="sng" algn="ctr">
            <a:solidFill>
              <a:srgbClr val="A405A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ccolade fermante 14">
            <a:extLst>
              <a:ext uri="{FF2B5EF4-FFF2-40B4-BE49-F238E27FC236}">
                <a16:creationId xmlns:a16="http://schemas.microsoft.com/office/drawing/2014/main" id="{8E421BBF-5813-4092-A8AD-3D7F50C98A89}"/>
              </a:ext>
            </a:extLst>
          </p:cNvPr>
          <p:cNvSpPr/>
          <p:nvPr/>
        </p:nvSpPr>
        <p:spPr>
          <a:xfrm>
            <a:off x="5821887" y="3359612"/>
            <a:ext cx="294640" cy="782320"/>
          </a:xfrm>
          <a:prstGeom prst="rightBrace">
            <a:avLst/>
          </a:prstGeom>
          <a:noFill/>
          <a:ln w="28575" cap="flat" cmpd="sng" algn="ctr">
            <a:solidFill>
              <a:srgbClr val="A405A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ccolade fermante 18">
            <a:extLst>
              <a:ext uri="{FF2B5EF4-FFF2-40B4-BE49-F238E27FC236}">
                <a16:creationId xmlns:a16="http://schemas.microsoft.com/office/drawing/2014/main" id="{AFFF4A42-962E-4FE8-8A55-430A9642912C}"/>
              </a:ext>
            </a:extLst>
          </p:cNvPr>
          <p:cNvSpPr/>
          <p:nvPr/>
        </p:nvSpPr>
        <p:spPr>
          <a:xfrm>
            <a:off x="5821887" y="4195503"/>
            <a:ext cx="294640" cy="305377"/>
          </a:xfrm>
          <a:prstGeom prst="rightBrace">
            <a:avLst/>
          </a:prstGeom>
          <a:noFill/>
          <a:ln w="28575" cap="flat" cmpd="sng" algn="ctr">
            <a:solidFill>
              <a:srgbClr val="A405A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E32749-8C91-4BB0-ADD3-C402113DEE72}"/>
              </a:ext>
            </a:extLst>
          </p:cNvPr>
          <p:cNvSpPr/>
          <p:nvPr/>
        </p:nvSpPr>
        <p:spPr>
          <a:xfrm>
            <a:off x="5772841" y="2772454"/>
            <a:ext cx="5258958" cy="54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fr-FR" sz="1400" b="1" i="1" dirty="0">
                <a:solidFill>
                  <a:srgbClr val="A405A4"/>
                </a:solidFill>
                <a:latin typeface="Calibri" panose="020F0502020204030204"/>
              </a:rPr>
              <a:t>Paraffins 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fr-FR" sz="1400" b="1" i="1" dirty="0">
                <a:solidFill>
                  <a:srgbClr val="A405A4"/>
                </a:solidFill>
                <a:latin typeface="Calibri" panose="020F0502020204030204"/>
              </a:rPr>
              <a:t>FT type of </a:t>
            </a:r>
            <a:r>
              <a:rPr lang="fr-FR" sz="1400" b="1" i="1" dirty="0" err="1">
                <a:solidFill>
                  <a:srgbClr val="A405A4"/>
                </a:solidFill>
                <a:latin typeface="Calibri" panose="020F0502020204030204"/>
              </a:rPr>
              <a:t>product</a:t>
            </a:r>
            <a:endParaRPr lang="fr-FR" sz="1400" b="1" i="1" dirty="0">
              <a:solidFill>
                <a:srgbClr val="A405A4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DF26DE-1E01-4BBE-8CC6-FADE92C1A635}"/>
              </a:ext>
            </a:extLst>
          </p:cNvPr>
          <p:cNvSpPr/>
          <p:nvPr/>
        </p:nvSpPr>
        <p:spPr>
          <a:xfrm>
            <a:off x="5772841" y="3507469"/>
            <a:ext cx="5258958" cy="54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fr-FR" sz="1400" b="1" i="1" dirty="0">
                <a:solidFill>
                  <a:srgbClr val="A405A4"/>
                </a:solidFill>
                <a:latin typeface="Calibri" panose="020F0502020204030204"/>
              </a:rPr>
              <a:t>Paraffins 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fr-FR" sz="1400" b="1" i="1" dirty="0">
                <a:solidFill>
                  <a:srgbClr val="A405A4"/>
                </a:solidFill>
                <a:latin typeface="Calibri" panose="020F0502020204030204"/>
              </a:rPr>
              <a:t>HDT type of </a:t>
            </a:r>
            <a:r>
              <a:rPr lang="fr-FR" sz="1400" b="1" i="1" dirty="0" err="1">
                <a:solidFill>
                  <a:srgbClr val="A405A4"/>
                </a:solidFill>
                <a:latin typeface="Calibri" panose="020F0502020204030204"/>
              </a:rPr>
              <a:t>product</a:t>
            </a:r>
            <a:endParaRPr lang="fr-FR" sz="1400" b="1" i="1" dirty="0">
              <a:solidFill>
                <a:srgbClr val="A405A4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0E060B-0719-45DD-A428-991B373DC6B1}"/>
              </a:ext>
            </a:extLst>
          </p:cNvPr>
          <p:cNvSpPr/>
          <p:nvPr/>
        </p:nvSpPr>
        <p:spPr>
          <a:xfrm>
            <a:off x="5772841" y="4191208"/>
            <a:ext cx="5258958" cy="54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fr-FR" sz="1400" b="1" i="1" dirty="0">
                <a:solidFill>
                  <a:srgbClr val="A405A4"/>
                </a:solidFill>
                <a:latin typeface="Calibri" panose="020F0502020204030204"/>
              </a:rPr>
              <a:t>FAME 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fr-FR" sz="1400" b="1" i="1" dirty="0">
              <a:solidFill>
                <a:srgbClr val="A405A4"/>
              </a:solidFill>
              <a:latin typeface="Calibri" panose="020F0502020204030204"/>
            </a:endParaRPr>
          </a:p>
        </p:txBody>
      </p:sp>
      <p:sp>
        <p:nvSpPr>
          <p:cNvPr id="38" name="ZoneTexte 7">
            <a:extLst>
              <a:ext uri="{FF2B5EF4-FFF2-40B4-BE49-F238E27FC236}">
                <a16:creationId xmlns:a16="http://schemas.microsoft.com/office/drawing/2014/main" id="{06D8E12B-4697-40DE-A088-B5B000B82C00}"/>
              </a:ext>
            </a:extLst>
          </p:cNvPr>
          <p:cNvSpPr txBox="1"/>
          <p:nvPr/>
        </p:nvSpPr>
        <p:spPr>
          <a:xfrm>
            <a:off x="8209280" y="2788669"/>
            <a:ext cx="1496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Calibri" panose="020F0502020204030204"/>
              </a:rPr>
              <a:t>FT best and </a:t>
            </a:r>
            <a:r>
              <a:rPr lang="fr-FR" sz="1400" b="1" dirty="0" err="1">
                <a:solidFill>
                  <a:prstClr val="black"/>
                </a:solidFill>
                <a:latin typeface="Calibri" panose="020F0502020204030204"/>
              </a:rPr>
              <a:t>worst</a:t>
            </a:r>
            <a:endParaRPr lang="fr-FR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ZoneTexte 23">
            <a:extLst>
              <a:ext uri="{FF2B5EF4-FFF2-40B4-BE49-F238E27FC236}">
                <a16:creationId xmlns:a16="http://schemas.microsoft.com/office/drawing/2014/main" id="{1176D8A4-8E47-4CA9-8A5C-4A599C599860}"/>
              </a:ext>
            </a:extLst>
          </p:cNvPr>
          <p:cNvSpPr txBox="1"/>
          <p:nvPr/>
        </p:nvSpPr>
        <p:spPr>
          <a:xfrm>
            <a:off x="8232906" y="3345385"/>
            <a:ext cx="1765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Calibri" panose="020F0502020204030204"/>
              </a:rPr>
              <a:t>HDT best and </a:t>
            </a:r>
            <a:r>
              <a:rPr lang="fr-FR" sz="1400" b="1" dirty="0" err="1">
                <a:solidFill>
                  <a:prstClr val="black"/>
                </a:solidFill>
                <a:latin typeface="Calibri" panose="020F0502020204030204"/>
              </a:rPr>
              <a:t>worst</a:t>
            </a:r>
            <a:endParaRPr lang="fr-FR" sz="1400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Energy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crops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(EC)</a:t>
            </a:r>
          </a:p>
          <a:p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Animal Fats (AF)</a:t>
            </a:r>
          </a:p>
          <a:p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Waste cooking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(WCO)</a:t>
            </a:r>
          </a:p>
        </p:txBody>
      </p:sp>
      <p:sp>
        <p:nvSpPr>
          <p:cNvPr id="40" name="Flèche : droite 12">
            <a:extLst>
              <a:ext uri="{FF2B5EF4-FFF2-40B4-BE49-F238E27FC236}">
                <a16:creationId xmlns:a16="http://schemas.microsoft.com/office/drawing/2014/main" id="{4145F05A-94D5-4898-8E22-EFCA3B1AD747}"/>
              </a:ext>
            </a:extLst>
          </p:cNvPr>
          <p:cNvSpPr/>
          <p:nvPr/>
        </p:nvSpPr>
        <p:spPr>
          <a:xfrm>
            <a:off x="7940375" y="2844377"/>
            <a:ext cx="266159" cy="212677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èche : droite 24">
            <a:extLst>
              <a:ext uri="{FF2B5EF4-FFF2-40B4-BE49-F238E27FC236}">
                <a16:creationId xmlns:a16="http://schemas.microsoft.com/office/drawing/2014/main" id="{ECDAF805-D848-445E-8464-64C6FBE4D95A}"/>
              </a:ext>
            </a:extLst>
          </p:cNvPr>
          <p:cNvSpPr/>
          <p:nvPr/>
        </p:nvSpPr>
        <p:spPr>
          <a:xfrm>
            <a:off x="7943121" y="3705733"/>
            <a:ext cx="266159" cy="212677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lèche : droite 25">
            <a:extLst>
              <a:ext uri="{FF2B5EF4-FFF2-40B4-BE49-F238E27FC236}">
                <a16:creationId xmlns:a16="http://schemas.microsoft.com/office/drawing/2014/main" id="{442536ED-C5C0-4EAB-8981-81932A5546E7}"/>
              </a:ext>
            </a:extLst>
          </p:cNvPr>
          <p:cNvSpPr/>
          <p:nvPr/>
        </p:nvSpPr>
        <p:spPr>
          <a:xfrm>
            <a:off x="7943203" y="4322392"/>
            <a:ext cx="266159" cy="212677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ZoneTexte 26">
            <a:extLst>
              <a:ext uri="{FF2B5EF4-FFF2-40B4-BE49-F238E27FC236}">
                <a16:creationId xmlns:a16="http://schemas.microsoft.com/office/drawing/2014/main" id="{60686445-669A-4724-A92D-0AFA1A8C1F3A}"/>
              </a:ext>
            </a:extLst>
          </p:cNvPr>
          <p:cNvSpPr txBox="1"/>
          <p:nvPr/>
        </p:nvSpPr>
        <p:spPr>
          <a:xfrm>
            <a:off x="8234907" y="4262905"/>
            <a:ext cx="1765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Calibri" panose="020F0502020204030204"/>
              </a:rPr>
              <a:t>TRAN best and </a:t>
            </a:r>
            <a:r>
              <a:rPr lang="fr-FR" sz="1400" b="1" dirty="0" err="1">
                <a:solidFill>
                  <a:prstClr val="black"/>
                </a:solidFill>
                <a:latin typeface="Calibri" panose="020F0502020204030204"/>
              </a:rPr>
              <a:t>worst</a:t>
            </a:r>
            <a:endParaRPr lang="fr-FR" sz="1400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Energy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crops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(EC)</a:t>
            </a:r>
          </a:p>
          <a:p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Animal Fats (AF)</a:t>
            </a:r>
          </a:p>
          <a:p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Waste cooking </a:t>
            </a:r>
            <a:r>
              <a:rPr lang="fr-FR" sz="1200" b="1" dirty="0" err="1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(WCO)</a:t>
            </a:r>
          </a:p>
        </p:txBody>
      </p:sp>
    </p:spTree>
    <p:extLst>
      <p:ext uri="{BB962C8B-B14F-4D97-AF65-F5344CB8AC3E}">
        <p14:creationId xmlns:p14="http://schemas.microsoft.com/office/powerpoint/2010/main" val="375872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D53E-BA7F-4A6C-9509-9A6D5B0892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z="3200" dirty="0" err="1"/>
              <a:t>Blending</a:t>
            </a:r>
            <a:r>
              <a:rPr lang="fr-BE" sz="3200" dirty="0"/>
              <a:t> </a:t>
            </a:r>
            <a:r>
              <a:rPr lang="fr-BE" sz="3200" dirty="0" err="1"/>
              <a:t>limits</a:t>
            </a:r>
            <a:r>
              <a:rPr lang="fr-BE" sz="3200" dirty="0"/>
              <a:t> - Conservative </a:t>
            </a:r>
            <a:r>
              <a:rPr lang="fr-BE" sz="3200" dirty="0" err="1"/>
              <a:t>approach</a:t>
            </a:r>
            <a:r>
              <a:rPr lang="fr-BE" sz="3200" dirty="0"/>
              <a:t> (MODEC model)</a:t>
            </a:r>
          </a:p>
          <a:p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6A900-1C0F-4F9A-9AC8-9A31C94E41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7053" y="729859"/>
            <a:ext cx="11186580" cy="473699"/>
          </a:xfrm>
        </p:spPr>
        <p:txBody>
          <a:bodyPr/>
          <a:lstStyle/>
          <a:p>
            <a:r>
              <a:rPr lang="fr-BE" dirty="0"/>
              <a:t>Base fuel CFPP: -25°C / </a:t>
            </a:r>
            <a:r>
              <a:rPr lang="fr-BE" dirty="0" err="1"/>
              <a:t>Spec</a:t>
            </a:r>
            <a:r>
              <a:rPr lang="fr-BE" dirty="0"/>
              <a:t>. Limit: -20°C (Class F)</a:t>
            </a:r>
            <a:endParaRPr lang="en-GB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EF80447-763A-49D6-A729-CFF9FEC0E0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378956"/>
              </p:ext>
            </p:extLst>
          </p:nvPr>
        </p:nvGraphicFramePr>
        <p:xfrm>
          <a:off x="7334250" y="3628725"/>
          <a:ext cx="4857750" cy="291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C841D4C-E5FB-4A2F-83C2-7528D508C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51753"/>
              </p:ext>
            </p:extLst>
          </p:nvPr>
        </p:nvGraphicFramePr>
        <p:xfrm>
          <a:off x="6819180" y="3856799"/>
          <a:ext cx="602830" cy="2115738"/>
        </p:xfrm>
        <a:graphic>
          <a:graphicData uri="http://schemas.openxmlformats.org/drawingml/2006/table">
            <a:tbl>
              <a:tblPr firstRow="1" bandRow="1"/>
              <a:tblGrid>
                <a:gridCol w="602830">
                  <a:extLst>
                    <a:ext uri="{9D8B030D-6E8A-4147-A177-3AD203B41FA5}">
                      <a16:colId xmlns:a16="http://schemas.microsoft.com/office/drawing/2014/main" val="13960028"/>
                    </a:ext>
                  </a:extLst>
                </a:gridCol>
              </a:tblGrid>
              <a:tr h="352623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CFPP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27255"/>
                  </a:ext>
                </a:extLst>
              </a:tr>
              <a:tr h="352623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32476"/>
                  </a:ext>
                </a:extLst>
              </a:tr>
              <a:tr h="352623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24580"/>
                  </a:ext>
                </a:extLst>
              </a:tr>
              <a:tr h="352623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32378"/>
                  </a:ext>
                </a:extLst>
              </a:tr>
              <a:tr h="352623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509377"/>
                  </a:ext>
                </a:extLst>
              </a:tr>
              <a:tr h="352623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1116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3B77D3A-AEF3-49C5-AFEA-B64DEA44B147}"/>
              </a:ext>
            </a:extLst>
          </p:cNvPr>
          <p:cNvSpPr txBox="1"/>
          <p:nvPr/>
        </p:nvSpPr>
        <p:spPr>
          <a:xfrm>
            <a:off x="-55341" y="4538371"/>
            <a:ext cx="71345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9BD5"/>
                </a:solidFill>
                <a:latin typeface="Calibri" panose="020F0502020204030204"/>
              </a:rPr>
              <a:t>Density and cold flow are the main constraints.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9BD5"/>
                </a:solidFill>
                <a:latin typeface="Calibri" panose="020F0502020204030204"/>
              </a:rPr>
              <a:t>Not shown here but a different model would lead to 5-10 points increase once the CFPP is the limiting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9BD5"/>
                </a:solidFill>
                <a:latin typeface="Calibri" panose="020F0502020204030204"/>
              </a:rPr>
              <a:t>Main advantage of extended specification is to be less density dependent for significant energy path (AF trans / HDT of energy crops / 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9BD5"/>
                </a:solidFill>
                <a:latin typeface="Calibri" panose="020F0502020204030204"/>
              </a:rPr>
              <a:t>CFPP is the constraint otherwise and limits greatly the incorporation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9BD5"/>
                </a:solidFill>
                <a:latin typeface="Calibri" panose="020F0502020204030204"/>
              </a:rPr>
              <a:t>FP can be a constraint for selected low-quality feedstocks (Worst HDT WCO/Trans AF)</a:t>
            </a:r>
          </a:p>
        </p:txBody>
      </p:sp>
      <p:graphicFrame>
        <p:nvGraphicFramePr>
          <p:cNvPr id="16" name="Chart 5">
            <a:extLst>
              <a:ext uri="{FF2B5EF4-FFF2-40B4-BE49-F238E27FC236}">
                <a16:creationId xmlns:a16="http://schemas.microsoft.com/office/drawing/2014/main" id="{261A3E7B-778C-48C6-8CCF-E8A68FA8C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10612"/>
              </p:ext>
            </p:extLst>
          </p:nvPr>
        </p:nvGraphicFramePr>
        <p:xfrm>
          <a:off x="7294762" y="1194100"/>
          <a:ext cx="4862513" cy="234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83097B16-299F-428D-A6D7-ECDA276B0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59217"/>
              </p:ext>
            </p:extLst>
          </p:nvPr>
        </p:nvGraphicFramePr>
        <p:xfrm>
          <a:off x="7280873" y="1348946"/>
          <a:ext cx="602830" cy="1507624"/>
        </p:xfrm>
        <a:graphic>
          <a:graphicData uri="http://schemas.openxmlformats.org/drawingml/2006/table">
            <a:tbl>
              <a:tblPr firstRow="1" bandRow="1"/>
              <a:tblGrid>
                <a:gridCol w="602830">
                  <a:extLst>
                    <a:ext uri="{9D8B030D-6E8A-4147-A177-3AD203B41FA5}">
                      <a16:colId xmlns:a16="http://schemas.microsoft.com/office/drawing/2014/main" val="13960028"/>
                    </a:ext>
                  </a:extLst>
                </a:gridCol>
              </a:tblGrid>
              <a:tr h="287384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CFPP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27255"/>
                  </a:ext>
                </a:extLst>
              </a:tr>
              <a:tr h="601412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32476"/>
                  </a:ext>
                </a:extLst>
              </a:tr>
              <a:tr h="601412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24580"/>
                  </a:ext>
                </a:extLst>
              </a:tr>
            </a:tbl>
          </a:graphicData>
        </a:graphic>
      </p:graphicFrame>
      <p:graphicFrame>
        <p:nvGraphicFramePr>
          <p:cNvPr id="18" name="Chart 5">
            <a:extLst>
              <a:ext uri="{FF2B5EF4-FFF2-40B4-BE49-F238E27FC236}">
                <a16:creationId xmlns:a16="http://schemas.microsoft.com/office/drawing/2014/main" id="{3C48ABA7-5C16-4BE0-BD61-89E40426E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677303"/>
              </p:ext>
            </p:extLst>
          </p:nvPr>
        </p:nvGraphicFramePr>
        <p:xfrm>
          <a:off x="496021" y="987491"/>
          <a:ext cx="4876800" cy="373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Table 9">
            <a:extLst>
              <a:ext uri="{FF2B5EF4-FFF2-40B4-BE49-F238E27FC236}">
                <a16:creationId xmlns:a16="http://schemas.microsoft.com/office/drawing/2014/main" id="{9A5993C6-5C69-4D18-A733-D9C7487CE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53734"/>
              </p:ext>
            </p:extLst>
          </p:nvPr>
        </p:nvGraphicFramePr>
        <p:xfrm>
          <a:off x="34725" y="1111178"/>
          <a:ext cx="602830" cy="2916473"/>
        </p:xfrm>
        <a:graphic>
          <a:graphicData uri="http://schemas.openxmlformats.org/drawingml/2006/table">
            <a:tbl>
              <a:tblPr firstRow="1" bandRow="1"/>
              <a:tblGrid>
                <a:gridCol w="602830">
                  <a:extLst>
                    <a:ext uri="{9D8B030D-6E8A-4147-A177-3AD203B41FA5}">
                      <a16:colId xmlns:a16="http://schemas.microsoft.com/office/drawing/2014/main" val="13960028"/>
                    </a:ext>
                  </a:extLst>
                </a:gridCol>
              </a:tblGrid>
              <a:tr h="416639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CFPP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27255"/>
                  </a:ext>
                </a:extLst>
              </a:tr>
              <a:tr h="416639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32476"/>
                  </a:ext>
                </a:extLst>
              </a:tr>
              <a:tr h="416639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24580"/>
                  </a:ext>
                </a:extLst>
              </a:tr>
              <a:tr h="416639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32378"/>
                  </a:ext>
                </a:extLst>
              </a:tr>
              <a:tr h="416639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509377"/>
                  </a:ext>
                </a:extLst>
              </a:tr>
              <a:tr h="416639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11163"/>
                  </a:ext>
                </a:extLst>
              </a:tr>
              <a:tr h="416639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6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09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1C659-06D4-4DAE-9656-A551A8A788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z="2800" dirty="0" err="1"/>
              <a:t>Blending</a:t>
            </a:r>
            <a:r>
              <a:rPr lang="fr-BE" sz="2800" dirty="0"/>
              <a:t> </a:t>
            </a:r>
            <a:r>
              <a:rPr lang="fr-BE" sz="2800" dirty="0" err="1"/>
              <a:t>limits</a:t>
            </a:r>
            <a:r>
              <a:rPr lang="fr-BE" sz="2800" dirty="0"/>
              <a:t> – Additive impact - Focus on EN590 </a:t>
            </a:r>
            <a:r>
              <a:rPr lang="fr-BE" sz="2800" dirty="0" err="1"/>
              <a:t>boundaries</a:t>
            </a:r>
            <a:endParaRPr lang="fr-BE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EC900-F020-457B-8EC1-9D6270814E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7053" y="773827"/>
            <a:ext cx="11186580" cy="473699"/>
          </a:xfrm>
        </p:spPr>
        <p:txBody>
          <a:bodyPr/>
          <a:lstStyle/>
          <a:p>
            <a:r>
              <a:rPr lang="fr-BE" dirty="0"/>
              <a:t>Base fuel CFPP: -25°C / </a:t>
            </a:r>
            <a:r>
              <a:rPr lang="fr-BE" dirty="0" err="1"/>
              <a:t>Spec</a:t>
            </a:r>
            <a:r>
              <a:rPr lang="fr-BE" dirty="0"/>
              <a:t>. Limit: -20°C (Class F)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C42EA-D0E8-47F8-9C62-919F0C4D0AB8}"/>
              </a:ext>
            </a:extLst>
          </p:cNvPr>
          <p:cNvSpPr txBox="1"/>
          <p:nvPr/>
        </p:nvSpPr>
        <p:spPr>
          <a:xfrm>
            <a:off x="153839" y="5455887"/>
            <a:ext cx="62531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B9BD5"/>
                </a:solidFill>
                <a:latin typeface="Calibri" panose="020F0502020204030204"/>
              </a:rPr>
              <a:t>Additivation</a:t>
            </a:r>
            <a:r>
              <a:rPr lang="en-US" sz="1400" dirty="0">
                <a:solidFill>
                  <a:srgbClr val="5B9BD5"/>
                </a:solidFill>
                <a:latin typeface="Calibri" panose="020F0502020204030204"/>
              </a:rPr>
              <a:t> only improves cold flow properties (Cetane number is not a limit)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9BD5"/>
                </a:solidFill>
                <a:latin typeface="Calibri" panose="020F0502020204030204"/>
              </a:rPr>
              <a:t>The use of cold flow improver increases the blending ratio from about 5 to 20 points. The increase being lower for higher CFPP temperatures. Nevertheless, the density can become a constraint before this maximum increase is reached (e.g. TRANS WCO or EC, FT, HDT WCO).</a:t>
            </a: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BB59605-58BD-42B4-8816-148560835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96431"/>
              </p:ext>
            </p:extLst>
          </p:nvPr>
        </p:nvGraphicFramePr>
        <p:xfrm>
          <a:off x="6705881" y="1209499"/>
          <a:ext cx="602830" cy="1507624"/>
        </p:xfrm>
        <a:graphic>
          <a:graphicData uri="http://schemas.openxmlformats.org/drawingml/2006/table">
            <a:tbl>
              <a:tblPr firstRow="1" bandRow="1"/>
              <a:tblGrid>
                <a:gridCol w="602830">
                  <a:extLst>
                    <a:ext uri="{9D8B030D-6E8A-4147-A177-3AD203B41FA5}">
                      <a16:colId xmlns:a16="http://schemas.microsoft.com/office/drawing/2014/main" val="13960028"/>
                    </a:ext>
                  </a:extLst>
                </a:gridCol>
              </a:tblGrid>
              <a:tr h="287384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CFPP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27255"/>
                  </a:ext>
                </a:extLst>
              </a:tr>
              <a:tr h="601412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32476"/>
                  </a:ext>
                </a:extLst>
              </a:tr>
              <a:tr h="601412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24580"/>
                  </a:ext>
                </a:extLst>
              </a:tr>
            </a:tbl>
          </a:graphicData>
        </a:graphic>
      </p:graphicFrame>
      <p:graphicFrame>
        <p:nvGraphicFramePr>
          <p:cNvPr id="18" name="Chart 10">
            <a:extLst>
              <a:ext uri="{FF2B5EF4-FFF2-40B4-BE49-F238E27FC236}">
                <a16:creationId xmlns:a16="http://schemas.microsoft.com/office/drawing/2014/main" id="{744B5E21-1527-4F42-A58A-AA2BDBFAF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55320"/>
              </p:ext>
            </p:extLst>
          </p:nvPr>
        </p:nvGraphicFramePr>
        <p:xfrm>
          <a:off x="628369" y="1115340"/>
          <a:ext cx="4876800" cy="439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9">
            <a:extLst>
              <a:ext uri="{FF2B5EF4-FFF2-40B4-BE49-F238E27FC236}">
                <a16:creationId xmlns:a16="http://schemas.microsoft.com/office/drawing/2014/main" id="{0237E34C-254D-4255-909E-2AFD05B11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43865"/>
              </p:ext>
            </p:extLst>
          </p:nvPr>
        </p:nvGraphicFramePr>
        <p:xfrm>
          <a:off x="25539" y="1115340"/>
          <a:ext cx="602830" cy="3248315"/>
        </p:xfrm>
        <a:graphic>
          <a:graphicData uri="http://schemas.openxmlformats.org/drawingml/2006/table">
            <a:tbl>
              <a:tblPr firstRow="1" bandRow="1"/>
              <a:tblGrid>
                <a:gridCol w="602830">
                  <a:extLst>
                    <a:ext uri="{9D8B030D-6E8A-4147-A177-3AD203B41FA5}">
                      <a16:colId xmlns:a16="http://schemas.microsoft.com/office/drawing/2014/main" val="13960028"/>
                    </a:ext>
                  </a:extLst>
                </a:gridCol>
              </a:tblGrid>
              <a:tr h="464045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CFPP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27255"/>
                  </a:ext>
                </a:extLst>
              </a:tr>
              <a:tr h="464045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32476"/>
                  </a:ext>
                </a:extLst>
              </a:tr>
              <a:tr h="464045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24580"/>
                  </a:ext>
                </a:extLst>
              </a:tr>
              <a:tr h="464045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32378"/>
                  </a:ext>
                </a:extLst>
              </a:tr>
              <a:tr h="464045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509377"/>
                  </a:ext>
                </a:extLst>
              </a:tr>
              <a:tr h="464045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11163"/>
                  </a:ext>
                </a:extLst>
              </a:tr>
              <a:tr h="464045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69327"/>
                  </a:ext>
                </a:extLst>
              </a:tr>
            </a:tbl>
          </a:graphicData>
        </a:graphic>
      </p:graphicFrame>
      <p:graphicFrame>
        <p:nvGraphicFramePr>
          <p:cNvPr id="20" name="Chart 7">
            <a:extLst>
              <a:ext uri="{FF2B5EF4-FFF2-40B4-BE49-F238E27FC236}">
                <a16:creationId xmlns:a16="http://schemas.microsoft.com/office/drawing/2014/main" id="{E880DBE8-84D5-4E4B-BA1E-7EE979FDE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242538"/>
              </p:ext>
            </p:extLst>
          </p:nvPr>
        </p:nvGraphicFramePr>
        <p:xfrm>
          <a:off x="7308711" y="1054452"/>
          <a:ext cx="4857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8">
            <a:extLst>
              <a:ext uri="{FF2B5EF4-FFF2-40B4-BE49-F238E27FC236}">
                <a16:creationId xmlns:a16="http://schemas.microsoft.com/office/drawing/2014/main" id="{F7A5AD19-EB88-42BA-A033-B7F2387C6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069901"/>
              </p:ext>
            </p:extLst>
          </p:nvPr>
        </p:nvGraphicFramePr>
        <p:xfrm>
          <a:off x="7308711" y="3174580"/>
          <a:ext cx="4857750" cy="295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BC5E986E-4578-418F-933F-990156371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39903"/>
              </p:ext>
            </p:extLst>
          </p:nvPr>
        </p:nvGraphicFramePr>
        <p:xfrm>
          <a:off x="6729073" y="3345183"/>
          <a:ext cx="602830" cy="1875000"/>
        </p:xfrm>
        <a:graphic>
          <a:graphicData uri="http://schemas.openxmlformats.org/drawingml/2006/table">
            <a:tbl>
              <a:tblPr firstRow="1" bandRow="1"/>
              <a:tblGrid>
                <a:gridCol w="602830">
                  <a:extLst>
                    <a:ext uri="{9D8B030D-6E8A-4147-A177-3AD203B41FA5}">
                      <a16:colId xmlns:a16="http://schemas.microsoft.com/office/drawing/2014/main" val="13960028"/>
                    </a:ext>
                  </a:extLst>
                </a:gridCol>
              </a:tblGrid>
              <a:tr h="3125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CFPP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27255"/>
                  </a:ext>
                </a:extLst>
              </a:tr>
              <a:tr h="3125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32476"/>
                  </a:ext>
                </a:extLst>
              </a:tr>
              <a:tr h="3125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24580"/>
                  </a:ext>
                </a:extLst>
              </a:tr>
              <a:tr h="3125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32378"/>
                  </a:ext>
                </a:extLst>
              </a:tr>
              <a:tr h="3125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-44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509377"/>
                  </a:ext>
                </a:extLst>
              </a:tr>
              <a:tr h="3125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11163"/>
                  </a:ext>
                </a:extLst>
              </a:tr>
            </a:tbl>
          </a:graphicData>
        </a:graphic>
      </p:graphicFrame>
      <p:sp>
        <p:nvSpPr>
          <p:cNvPr id="23" name="TextBox 4">
            <a:extLst>
              <a:ext uri="{FF2B5EF4-FFF2-40B4-BE49-F238E27FC236}">
                <a16:creationId xmlns:a16="http://schemas.microsoft.com/office/drawing/2014/main" id="{C0787635-9B36-4B55-B0E3-CDC34DB0290B}"/>
              </a:ext>
            </a:extLst>
          </p:cNvPr>
          <p:cNvSpPr txBox="1"/>
          <p:nvPr/>
        </p:nvSpPr>
        <p:spPr>
          <a:xfrm>
            <a:off x="6756384" y="5648501"/>
            <a:ext cx="5145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9BD5"/>
                </a:solidFill>
                <a:latin typeface="Calibri" panose="020F0502020204030204"/>
              </a:rPr>
              <a:t>For every “best” energy path, the density is either the first constraint or it becomes quickly the limit if the cold flow improver additive is used. </a:t>
            </a:r>
          </a:p>
          <a:p>
            <a:endParaRPr lang="en-US" sz="1400" dirty="0">
              <a:solidFill>
                <a:srgbClr val="5B9BD5"/>
              </a:solidFill>
              <a:latin typeface="Calibri" panose="020F0502020204030204"/>
            </a:endParaRPr>
          </a:p>
          <a:p>
            <a:endParaRPr lang="en-US" sz="1400" dirty="0">
              <a:solidFill>
                <a:srgbClr val="5B9BD5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B9BD5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B9BD5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B9BD5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24" name="ZoneTexte 1">
            <a:extLst>
              <a:ext uri="{FF2B5EF4-FFF2-40B4-BE49-F238E27FC236}">
                <a16:creationId xmlns:a16="http://schemas.microsoft.com/office/drawing/2014/main" id="{D210CC86-7AAF-429F-B1EA-3C3844AA05A5}"/>
              </a:ext>
            </a:extLst>
          </p:cNvPr>
          <p:cNvSpPr txBox="1"/>
          <p:nvPr/>
        </p:nvSpPr>
        <p:spPr>
          <a:xfrm>
            <a:off x="2192508" y="4634794"/>
            <a:ext cx="3613874" cy="83099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With additives (Best case: boost -10°C)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With additive (Common case: boost -5°C)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Without additive</a:t>
            </a:r>
          </a:p>
        </p:txBody>
      </p:sp>
      <p:pic>
        <p:nvPicPr>
          <p:cNvPr id="25" name="Image 3">
            <a:extLst>
              <a:ext uri="{FF2B5EF4-FFF2-40B4-BE49-F238E27FC236}">
                <a16:creationId xmlns:a16="http://schemas.microsoft.com/office/drawing/2014/main" id="{5FF9B410-D605-41D3-B287-E99057C72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164" y="4701817"/>
            <a:ext cx="206631" cy="6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F6CE5-1146-4CE0-A015-D98F2154D4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3" y="132273"/>
            <a:ext cx="11186580" cy="714545"/>
          </a:xfrm>
        </p:spPr>
        <p:txBody>
          <a:bodyPr/>
          <a:lstStyle/>
          <a:p>
            <a:r>
              <a:rPr lang="fr-BE" sz="2800" dirty="0"/>
              <a:t>Insights </a:t>
            </a:r>
            <a:r>
              <a:rPr lang="fr-BE" sz="2800" dirty="0" err="1"/>
              <a:t>into</a:t>
            </a:r>
            <a:r>
              <a:rPr lang="fr-BE" sz="2800" dirty="0"/>
              <a:t> possible fuel </a:t>
            </a:r>
            <a:r>
              <a:rPr lang="fr-BE" sz="2800" dirty="0" err="1"/>
              <a:t>specifications</a:t>
            </a:r>
            <a:r>
              <a:rPr lang="fr-BE" sz="2800" dirty="0"/>
              <a:t> </a:t>
            </a:r>
            <a:r>
              <a:rPr lang="fr-BE" sz="2800" dirty="0" err="1"/>
              <a:t>evolutions</a:t>
            </a:r>
            <a:r>
              <a:rPr lang="fr-BE" sz="2800" dirty="0"/>
              <a:t> for an </a:t>
            </a:r>
            <a:r>
              <a:rPr lang="fr-BE" sz="2800" dirty="0" err="1"/>
              <a:t>increased</a:t>
            </a:r>
            <a:r>
              <a:rPr lang="fr-BE" sz="2800" dirty="0"/>
              <a:t> </a:t>
            </a:r>
            <a:r>
              <a:rPr lang="fr-BE" sz="2800" dirty="0" err="1"/>
              <a:t>renewable</a:t>
            </a:r>
            <a:r>
              <a:rPr lang="fr-BE" sz="2800" dirty="0"/>
              <a:t> content</a:t>
            </a:r>
            <a:endParaRPr lang="en-GB" sz="2800" dirty="0"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719FB652-FB1E-446F-B2A5-F8937285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318" y="1721356"/>
            <a:ext cx="5330566" cy="3517412"/>
          </a:xfrm>
          <a:prstGeom prst="rect">
            <a:avLst/>
          </a:prstGeom>
        </p:spPr>
      </p:pic>
      <p:pic>
        <p:nvPicPr>
          <p:cNvPr id="7" name="Image 15">
            <a:extLst>
              <a:ext uri="{FF2B5EF4-FFF2-40B4-BE49-F238E27FC236}">
                <a16:creationId xmlns:a16="http://schemas.microsoft.com/office/drawing/2014/main" id="{C6822CD4-F170-4263-B1B7-CEA656217B3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3" y="1626292"/>
            <a:ext cx="5487842" cy="37219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4FB90F-B0BE-4B03-9B0F-DBEE0DB82E33}"/>
              </a:ext>
            </a:extLst>
          </p:cNvPr>
          <p:cNvSpPr txBox="1"/>
          <p:nvPr/>
        </p:nvSpPr>
        <p:spPr>
          <a:xfrm>
            <a:off x="0" y="5315437"/>
            <a:ext cx="671311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Rapid CFPP increase at low blending ratio limiting the biocomponent concentration.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Adjusting the standards for CFPP may be difficult due to operating/logistic constraints.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Improving the cold flow properties of renewable diesel products through various means is potentially an important lever for maximizing the use of sustainable products.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E30B9AF-4D41-4E26-B1C2-16C26B077C04}"/>
              </a:ext>
            </a:extLst>
          </p:cNvPr>
          <p:cNvSpPr txBox="1"/>
          <p:nvPr/>
        </p:nvSpPr>
        <p:spPr>
          <a:xfrm>
            <a:off x="6713114" y="5321111"/>
            <a:ext cx="5487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Only one product identified is fully compatible with EN590 density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Extending the EN590 density limits by ±10 kg/m3 (arbitrarily chosen for demonstration only) could lead to increase in the maximum blending ratio by about 15-25% (best case by 35%).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696D180-336E-436D-85DA-BACAD01D4077}"/>
              </a:ext>
            </a:extLst>
          </p:cNvPr>
          <p:cNvSpPr txBox="1"/>
          <p:nvPr/>
        </p:nvSpPr>
        <p:spPr>
          <a:xfrm>
            <a:off x="587828" y="924371"/>
            <a:ext cx="9368971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2pPr marL="228600" lvl="1" indent="-228600">
              <a:lnSpc>
                <a:spcPct val="90000"/>
              </a:lnSpc>
              <a:spcBef>
                <a:spcPts val="1000"/>
              </a:spcBef>
              <a:buBlip>
                <a:blip r:embed="rId5"/>
              </a:buBlip>
              <a:defRPr>
                <a:solidFill>
                  <a:srgbClr val="0070C0"/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/>
              <a:t>CFPP and Density are the main constraining properties</a:t>
            </a:r>
          </a:p>
          <a:p>
            <a:pPr lvl="1"/>
            <a:r>
              <a:rPr lang="en-US" dirty="0"/>
              <a:t>Figures below illustrate CFPP and density blending behavior for all energy paths identified </a:t>
            </a:r>
          </a:p>
        </p:txBody>
      </p:sp>
    </p:spTree>
    <p:extLst>
      <p:ext uri="{BB962C8B-B14F-4D97-AF65-F5344CB8AC3E}">
        <p14:creationId xmlns:p14="http://schemas.microsoft.com/office/powerpoint/2010/main" val="199611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15D2-6FB3-475D-AC16-CF562A0113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3" y="123481"/>
            <a:ext cx="11186580" cy="714545"/>
          </a:xfrm>
        </p:spPr>
        <p:txBody>
          <a:bodyPr/>
          <a:lstStyle/>
          <a:p>
            <a:r>
              <a:rPr lang="fr-BE" dirty="0" err="1"/>
              <a:t>Summary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8F3FA96-8952-406A-8A13-49AF2E584B6B}"/>
              </a:ext>
            </a:extLst>
          </p:cNvPr>
          <p:cNvSpPr/>
          <p:nvPr/>
        </p:nvSpPr>
        <p:spPr>
          <a:xfrm>
            <a:off x="9314329" y="6044533"/>
            <a:ext cx="2877671" cy="74007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DBCAA2-762D-4F1A-AED1-116EAE2D667E}"/>
              </a:ext>
            </a:extLst>
          </p:cNvPr>
          <p:cNvSpPr/>
          <p:nvPr/>
        </p:nvSpPr>
        <p:spPr>
          <a:xfrm>
            <a:off x="9314329" y="331694"/>
            <a:ext cx="2877671" cy="6454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82799B67-2899-4F59-9B1C-8C7EF55D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" y="3074435"/>
            <a:ext cx="3920501" cy="256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ZoneTexte 38">
            <a:extLst>
              <a:ext uri="{FF2B5EF4-FFF2-40B4-BE49-F238E27FC236}">
                <a16:creationId xmlns:a16="http://schemas.microsoft.com/office/drawing/2014/main" id="{E1DA6DFA-A60D-450F-971D-1AE873DB6500}"/>
              </a:ext>
            </a:extLst>
          </p:cNvPr>
          <p:cNvSpPr txBox="1"/>
          <p:nvPr/>
        </p:nvSpPr>
        <p:spPr>
          <a:xfrm>
            <a:off x="7831162" y="1377788"/>
            <a:ext cx="4311103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FAME and Paraffins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variabilities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mainly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affect cold flow properties and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density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266239FB-FEC3-45C8-A632-EEE056C1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32" y="2033240"/>
            <a:ext cx="594068" cy="25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e 59">
            <a:extLst>
              <a:ext uri="{FF2B5EF4-FFF2-40B4-BE49-F238E27FC236}">
                <a16:creationId xmlns:a16="http://schemas.microsoft.com/office/drawing/2014/main" id="{BA0B13E5-97B6-4B44-A9A2-DED9031068B4}"/>
              </a:ext>
            </a:extLst>
          </p:cNvPr>
          <p:cNvGrpSpPr/>
          <p:nvPr/>
        </p:nvGrpSpPr>
        <p:grpSpPr>
          <a:xfrm>
            <a:off x="224118" y="805553"/>
            <a:ext cx="3783827" cy="554980"/>
            <a:chOff x="149014" y="645609"/>
            <a:chExt cx="2177081" cy="870832"/>
          </a:xfrm>
          <a:scene3d>
            <a:camera prst="orthographicFront"/>
            <a:lightRig rig="threePt" dir="t"/>
          </a:scene3d>
        </p:grpSpPr>
        <p:sp>
          <p:nvSpPr>
            <p:cNvPr id="57" name="Chevron 60">
              <a:extLst>
                <a:ext uri="{FF2B5EF4-FFF2-40B4-BE49-F238E27FC236}">
                  <a16:creationId xmlns:a16="http://schemas.microsoft.com/office/drawing/2014/main" id="{4EA9A2E3-091C-4AD3-ACE1-B6F6F53BD94A}"/>
                </a:ext>
              </a:extLst>
            </p:cNvPr>
            <p:cNvSpPr/>
            <p:nvPr/>
          </p:nvSpPr>
          <p:spPr>
            <a:xfrm>
              <a:off x="149014" y="645609"/>
              <a:ext cx="2177081" cy="870832"/>
            </a:xfrm>
            <a:prstGeom prst="chevron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  <a:sp3d>
              <a:bevelT/>
            </a:sp3d>
          </p:spPr>
        </p:sp>
        <p:sp>
          <p:nvSpPr>
            <p:cNvPr id="58" name="Chevron 4">
              <a:extLst>
                <a:ext uri="{FF2B5EF4-FFF2-40B4-BE49-F238E27FC236}">
                  <a16:creationId xmlns:a16="http://schemas.microsoft.com/office/drawing/2014/main" id="{094D634D-290E-419D-95DB-D625FEA8B964}"/>
                </a:ext>
              </a:extLst>
            </p:cNvPr>
            <p:cNvSpPr/>
            <p:nvPr/>
          </p:nvSpPr>
          <p:spPr>
            <a:xfrm>
              <a:off x="584430" y="645609"/>
              <a:ext cx="1306249" cy="87083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e 62">
            <a:extLst>
              <a:ext uri="{FF2B5EF4-FFF2-40B4-BE49-F238E27FC236}">
                <a16:creationId xmlns:a16="http://schemas.microsoft.com/office/drawing/2014/main" id="{3A6FD371-199C-42E1-A454-35CD3F222AB3}"/>
              </a:ext>
            </a:extLst>
          </p:cNvPr>
          <p:cNvGrpSpPr/>
          <p:nvPr/>
        </p:nvGrpSpPr>
        <p:grpSpPr>
          <a:xfrm>
            <a:off x="3860699" y="805232"/>
            <a:ext cx="4153748" cy="554980"/>
            <a:chOff x="1963112" y="650433"/>
            <a:chExt cx="2177081" cy="870832"/>
          </a:xfrm>
          <a:scene3d>
            <a:camera prst="orthographicFront"/>
            <a:lightRig rig="threePt" dir="t"/>
          </a:scene3d>
        </p:grpSpPr>
        <p:sp>
          <p:nvSpPr>
            <p:cNvPr id="60" name="Chevron 63">
              <a:extLst>
                <a:ext uri="{FF2B5EF4-FFF2-40B4-BE49-F238E27FC236}">
                  <a16:creationId xmlns:a16="http://schemas.microsoft.com/office/drawing/2014/main" id="{8657E07F-45AF-4400-BF54-8C872C2FD470}"/>
                </a:ext>
              </a:extLst>
            </p:cNvPr>
            <p:cNvSpPr/>
            <p:nvPr/>
          </p:nvSpPr>
          <p:spPr>
            <a:xfrm>
              <a:off x="1963112" y="650433"/>
              <a:ext cx="2177081" cy="870832"/>
            </a:xfrm>
            <a:prstGeom prst="chevron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  <a:sp3d>
              <a:bevelT/>
            </a:sp3d>
          </p:spPr>
        </p:sp>
        <p:sp>
          <p:nvSpPr>
            <p:cNvPr id="61" name="Chevron 4">
              <a:extLst>
                <a:ext uri="{FF2B5EF4-FFF2-40B4-BE49-F238E27FC236}">
                  <a16:creationId xmlns:a16="http://schemas.microsoft.com/office/drawing/2014/main" id="{63F3C07C-DDA5-4CAC-B558-C9ACCC5057C4}"/>
                </a:ext>
              </a:extLst>
            </p:cNvPr>
            <p:cNvSpPr/>
            <p:nvPr/>
          </p:nvSpPr>
          <p:spPr>
            <a:xfrm>
              <a:off x="2398528" y="650433"/>
              <a:ext cx="1306249" cy="87083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Processes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e 65">
            <a:extLst>
              <a:ext uri="{FF2B5EF4-FFF2-40B4-BE49-F238E27FC236}">
                <a16:creationId xmlns:a16="http://schemas.microsoft.com/office/drawing/2014/main" id="{D670D245-2D55-4CD2-B530-EF65945D8B76}"/>
              </a:ext>
            </a:extLst>
          </p:cNvPr>
          <p:cNvGrpSpPr/>
          <p:nvPr/>
        </p:nvGrpSpPr>
        <p:grpSpPr>
          <a:xfrm>
            <a:off x="7885128" y="813467"/>
            <a:ext cx="4064852" cy="538510"/>
            <a:chOff x="3747135" y="602607"/>
            <a:chExt cx="2177081" cy="870832"/>
          </a:xfrm>
          <a:scene3d>
            <a:camera prst="orthographicFront"/>
            <a:lightRig rig="threePt" dir="t"/>
          </a:scene3d>
        </p:grpSpPr>
        <p:sp>
          <p:nvSpPr>
            <p:cNvPr id="63" name="Chevron 66">
              <a:extLst>
                <a:ext uri="{FF2B5EF4-FFF2-40B4-BE49-F238E27FC236}">
                  <a16:creationId xmlns:a16="http://schemas.microsoft.com/office/drawing/2014/main" id="{1742EB3F-C274-492D-AF9E-1443C3C3189C}"/>
                </a:ext>
              </a:extLst>
            </p:cNvPr>
            <p:cNvSpPr/>
            <p:nvPr/>
          </p:nvSpPr>
          <p:spPr>
            <a:xfrm>
              <a:off x="3747135" y="602607"/>
              <a:ext cx="2177081" cy="870832"/>
            </a:xfrm>
            <a:prstGeom prst="chevron">
              <a:avLst/>
            </a:prstGeom>
            <a:solidFill>
              <a:srgbClr val="9900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  <a:sp3d>
              <a:bevelT/>
            </a:sp3d>
          </p:spPr>
        </p:sp>
        <p:sp>
          <p:nvSpPr>
            <p:cNvPr id="64" name="Chevron 4">
              <a:extLst>
                <a:ext uri="{FF2B5EF4-FFF2-40B4-BE49-F238E27FC236}">
                  <a16:creationId xmlns:a16="http://schemas.microsoft.com/office/drawing/2014/main" id="{AF92A03B-06DD-40CF-A99E-D5755B90BAEF}"/>
                </a:ext>
              </a:extLst>
            </p:cNvPr>
            <p:cNvSpPr/>
            <p:nvPr/>
          </p:nvSpPr>
          <p:spPr>
            <a:xfrm>
              <a:off x="4056968" y="602607"/>
              <a:ext cx="1637803" cy="87083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Renewable diesel fuels</a:t>
              </a:r>
            </a:p>
          </p:txBody>
        </p:sp>
      </p:grpSp>
      <p:sp>
        <p:nvSpPr>
          <p:cNvPr id="65" name="Ellipse 2056">
            <a:extLst>
              <a:ext uri="{FF2B5EF4-FFF2-40B4-BE49-F238E27FC236}">
                <a16:creationId xmlns:a16="http://schemas.microsoft.com/office/drawing/2014/main" id="{7203E005-AF2E-4C30-B3E8-9C0CBC3B7397}"/>
              </a:ext>
            </a:extLst>
          </p:cNvPr>
          <p:cNvSpPr/>
          <p:nvPr/>
        </p:nvSpPr>
        <p:spPr>
          <a:xfrm>
            <a:off x="1546924" y="3001306"/>
            <a:ext cx="2228535" cy="1794928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6893615-25A9-4BF6-BE41-867E15A3C5D1}"/>
              </a:ext>
            </a:extLst>
          </p:cNvPr>
          <p:cNvSpPr/>
          <p:nvPr/>
        </p:nvSpPr>
        <p:spPr>
          <a:xfrm>
            <a:off x="4420726" y="2050492"/>
            <a:ext cx="297034" cy="236117"/>
          </a:xfrm>
          <a:prstGeom prst="rect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3BA2DA-F9EF-4375-AF91-52AC94CBB714}"/>
              </a:ext>
            </a:extLst>
          </p:cNvPr>
          <p:cNvSpPr/>
          <p:nvPr/>
        </p:nvSpPr>
        <p:spPr>
          <a:xfrm>
            <a:off x="4420726" y="2287965"/>
            <a:ext cx="297034" cy="1136793"/>
          </a:xfrm>
          <a:prstGeom prst="rect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lèche droite 2060">
            <a:extLst>
              <a:ext uri="{FF2B5EF4-FFF2-40B4-BE49-F238E27FC236}">
                <a16:creationId xmlns:a16="http://schemas.microsoft.com/office/drawing/2014/main" id="{0D8E2B38-823E-4150-A51B-2B2E8520E125}"/>
              </a:ext>
            </a:extLst>
          </p:cNvPr>
          <p:cNvSpPr/>
          <p:nvPr/>
        </p:nvSpPr>
        <p:spPr>
          <a:xfrm rot="18955192">
            <a:off x="4629048" y="1985220"/>
            <a:ext cx="266720" cy="157150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lèche droite 79">
            <a:extLst>
              <a:ext uri="{FF2B5EF4-FFF2-40B4-BE49-F238E27FC236}">
                <a16:creationId xmlns:a16="http://schemas.microsoft.com/office/drawing/2014/main" id="{4116DE7A-84BC-4009-B569-8F5BC9E251C8}"/>
              </a:ext>
            </a:extLst>
          </p:cNvPr>
          <p:cNvSpPr/>
          <p:nvPr/>
        </p:nvSpPr>
        <p:spPr>
          <a:xfrm rot="415628">
            <a:off x="4720941" y="2920659"/>
            <a:ext cx="299643" cy="191304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ZoneTexte 2">
            <a:extLst>
              <a:ext uri="{FF2B5EF4-FFF2-40B4-BE49-F238E27FC236}">
                <a16:creationId xmlns:a16="http://schemas.microsoft.com/office/drawing/2014/main" id="{0D1436B8-3CDF-4425-B671-7F22595121A3}"/>
              </a:ext>
            </a:extLst>
          </p:cNvPr>
          <p:cNvSpPr txBox="1"/>
          <p:nvPr/>
        </p:nvSpPr>
        <p:spPr>
          <a:xfrm>
            <a:off x="18902" y="2719258"/>
            <a:ext cx="16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Conv. </a:t>
            </a:r>
            <a:r>
              <a:rPr lang="fr-FR" i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resources</a:t>
            </a:r>
            <a:endParaRPr lang="fr-FR" i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71" name="ZoneTexte 51">
            <a:extLst>
              <a:ext uri="{FF2B5EF4-FFF2-40B4-BE49-F238E27FC236}">
                <a16:creationId xmlns:a16="http://schemas.microsoft.com/office/drawing/2014/main" id="{0413EED9-A38B-4313-85FD-9EF9240137D8}"/>
              </a:ext>
            </a:extLst>
          </p:cNvPr>
          <p:cNvSpPr txBox="1"/>
          <p:nvPr/>
        </p:nvSpPr>
        <p:spPr>
          <a:xfrm>
            <a:off x="1841833" y="2623818"/>
            <a:ext cx="20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  <a:latin typeface="Calibri" panose="020F0502020204030204"/>
              </a:rPr>
              <a:t>Advanced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/>
              </a:rPr>
              <a:t>resources</a:t>
            </a:r>
            <a:endParaRPr lang="fr-FR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72" name="ZoneTexte 52">
            <a:extLst>
              <a:ext uri="{FF2B5EF4-FFF2-40B4-BE49-F238E27FC236}">
                <a16:creationId xmlns:a16="http://schemas.microsoft.com/office/drawing/2014/main" id="{8F71F30B-D875-4EAB-BB32-729A41D11713}"/>
              </a:ext>
            </a:extLst>
          </p:cNvPr>
          <p:cNvSpPr txBox="1"/>
          <p:nvPr/>
        </p:nvSpPr>
        <p:spPr>
          <a:xfrm>
            <a:off x="357014" y="4621155"/>
            <a:ext cx="1263506" cy="646331"/>
          </a:xfrm>
          <a:prstGeom prst="rect">
            <a:avLst/>
          </a:prstGeom>
          <a:noFill/>
          <a:ln w="19050">
            <a:solidFill>
              <a:srgbClr val="FFC000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Used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oil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 or animal fats</a:t>
            </a:r>
          </a:p>
        </p:txBody>
      </p:sp>
      <p:sp>
        <p:nvSpPr>
          <p:cNvPr id="73" name="ZoneTexte 58">
            <a:extLst>
              <a:ext uri="{FF2B5EF4-FFF2-40B4-BE49-F238E27FC236}">
                <a16:creationId xmlns:a16="http://schemas.microsoft.com/office/drawing/2014/main" id="{58158849-46AF-4BBE-9403-12A049233992}"/>
              </a:ext>
            </a:extLst>
          </p:cNvPr>
          <p:cNvSpPr txBox="1"/>
          <p:nvPr/>
        </p:nvSpPr>
        <p:spPr>
          <a:xfrm>
            <a:off x="265503" y="1584064"/>
            <a:ext cx="367700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sz="1200" b="1" i="1" dirty="0">
                <a:solidFill>
                  <a:srgbClr val="0070C0"/>
                </a:solidFill>
                <a:latin typeface="Calibri" panose="020F0502020204030204"/>
              </a:rPr>
              <a:t>Lignocellulose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200" b="1" i="1" dirty="0">
                <a:solidFill>
                  <a:srgbClr val="0070C0"/>
                </a:solidFill>
                <a:latin typeface="Calibri" panose="020F0502020204030204"/>
              </a:rPr>
              <a:t>agricultural &amp; forestry residues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200" b="1" i="1" dirty="0">
                <a:solidFill>
                  <a:srgbClr val="0070C0"/>
                </a:solidFill>
                <a:latin typeface="Calibri" panose="020F0502020204030204"/>
              </a:rPr>
              <a:t>woody and grassy energy crops (no oil)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200" b="1" i="1" dirty="0">
                <a:solidFill>
                  <a:srgbClr val="0070C0"/>
                </a:solidFill>
                <a:latin typeface="Calibri" panose="020F0502020204030204"/>
              </a:rPr>
              <a:t>industrial residues (biomass residues)</a:t>
            </a:r>
          </a:p>
        </p:txBody>
      </p:sp>
      <p:cxnSp>
        <p:nvCxnSpPr>
          <p:cNvPr id="74" name="Connecteur droit avec flèche 9">
            <a:extLst>
              <a:ext uri="{FF2B5EF4-FFF2-40B4-BE49-F238E27FC236}">
                <a16:creationId xmlns:a16="http://schemas.microsoft.com/office/drawing/2014/main" id="{61767773-5854-4A92-A76B-C8AFFDFB3E0D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2524414" y="2411720"/>
            <a:ext cx="338821" cy="212098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ZoneTexte 72">
            <a:extLst>
              <a:ext uri="{FF2B5EF4-FFF2-40B4-BE49-F238E27FC236}">
                <a16:creationId xmlns:a16="http://schemas.microsoft.com/office/drawing/2014/main" id="{8AC6D1A1-F428-4D95-B6E2-6EDF077756D6}"/>
              </a:ext>
            </a:extLst>
          </p:cNvPr>
          <p:cNvSpPr txBox="1"/>
          <p:nvPr/>
        </p:nvSpPr>
        <p:spPr>
          <a:xfrm>
            <a:off x="68209" y="5355439"/>
            <a:ext cx="3783827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sz="1400" b="1" i="1" dirty="0">
                <a:solidFill>
                  <a:srgbClr val="00B050"/>
                </a:solidFill>
                <a:latin typeface="Calibri" panose="020F0502020204030204"/>
              </a:rPr>
              <a:t>Atmospheric CO</a:t>
            </a:r>
            <a:r>
              <a:rPr lang="en-US" sz="1400" b="1" i="1" baseline="-25000" dirty="0">
                <a:solidFill>
                  <a:srgbClr val="00B050"/>
                </a:solidFill>
                <a:latin typeface="Calibri" panose="020F0502020204030204"/>
              </a:rPr>
              <a:t>2</a:t>
            </a:r>
            <a:r>
              <a:rPr lang="en-US" sz="1400" b="1" i="1" dirty="0">
                <a:solidFill>
                  <a:srgbClr val="00B050"/>
                </a:solidFill>
                <a:latin typeface="Calibri" panose="020F0502020204030204"/>
              </a:rPr>
              <a:t> + renewable energy (Direct Air Capture)</a:t>
            </a:r>
          </a:p>
          <a:p>
            <a:pPr marL="0" lvl="1"/>
            <a:r>
              <a:rPr lang="en-US" sz="1400" b="1" i="1" dirty="0">
                <a:solidFill>
                  <a:srgbClr val="00B050"/>
                </a:solidFill>
                <a:latin typeface="Calibri" panose="020F0502020204030204"/>
              </a:rPr>
              <a:t>industrial off-gases (Concentrated CO</a:t>
            </a:r>
            <a:r>
              <a:rPr lang="en-US" sz="1400" b="1" i="1" baseline="-25000" dirty="0">
                <a:solidFill>
                  <a:srgbClr val="00B050"/>
                </a:solidFill>
                <a:latin typeface="Calibri" panose="020F0502020204030204"/>
              </a:rPr>
              <a:t>2</a:t>
            </a:r>
            <a:r>
              <a:rPr lang="en-US" sz="1400" b="1" i="1" dirty="0">
                <a:solidFill>
                  <a:srgbClr val="00B050"/>
                </a:solidFill>
                <a:latin typeface="Calibri" panose="020F0502020204030204"/>
              </a:rPr>
              <a:t> sources)</a:t>
            </a:r>
          </a:p>
        </p:txBody>
      </p:sp>
      <p:sp>
        <p:nvSpPr>
          <p:cNvPr id="76" name="ZoneTexte 74">
            <a:extLst>
              <a:ext uri="{FF2B5EF4-FFF2-40B4-BE49-F238E27FC236}">
                <a16:creationId xmlns:a16="http://schemas.microsoft.com/office/drawing/2014/main" id="{BF81FAB4-FDB2-4577-807D-8BCF7C753446}"/>
              </a:ext>
            </a:extLst>
          </p:cNvPr>
          <p:cNvSpPr txBox="1"/>
          <p:nvPr/>
        </p:nvSpPr>
        <p:spPr>
          <a:xfrm>
            <a:off x="4224114" y="3027259"/>
            <a:ext cx="3282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Gasification + FT </a:t>
            </a:r>
          </a:p>
        </p:txBody>
      </p:sp>
      <p:sp>
        <p:nvSpPr>
          <p:cNvPr id="77" name="ZoneTexte 87">
            <a:extLst>
              <a:ext uri="{FF2B5EF4-FFF2-40B4-BE49-F238E27FC236}">
                <a16:creationId xmlns:a16="http://schemas.microsoft.com/office/drawing/2014/main" id="{F9B82000-C07D-4BCC-ADB5-5114AB53CFD8}"/>
              </a:ext>
            </a:extLst>
          </p:cNvPr>
          <p:cNvSpPr txBox="1"/>
          <p:nvPr/>
        </p:nvSpPr>
        <p:spPr>
          <a:xfrm>
            <a:off x="4023497" y="3350657"/>
            <a:ext cx="3282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E-Fuel – CO</a:t>
            </a:r>
            <a:r>
              <a:rPr lang="en-US" b="1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8" name="ZoneTexte 88">
            <a:extLst>
              <a:ext uri="{FF2B5EF4-FFF2-40B4-BE49-F238E27FC236}">
                <a16:creationId xmlns:a16="http://schemas.microsoft.com/office/drawing/2014/main" id="{A2FE478C-86B0-467E-AA0D-978670B75CE0}"/>
              </a:ext>
            </a:extLst>
          </p:cNvPr>
          <p:cNvSpPr txBox="1"/>
          <p:nvPr/>
        </p:nvSpPr>
        <p:spPr>
          <a:xfrm>
            <a:off x="4181619" y="3665425"/>
            <a:ext cx="3282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E-Fuel –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Lignoc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79" name="ZoneTexte 89">
            <a:extLst>
              <a:ext uri="{FF2B5EF4-FFF2-40B4-BE49-F238E27FC236}">
                <a16:creationId xmlns:a16="http://schemas.microsoft.com/office/drawing/2014/main" id="{896199F6-2530-4A18-A9A2-294D35E1370C}"/>
              </a:ext>
            </a:extLst>
          </p:cNvPr>
          <p:cNvSpPr txBox="1"/>
          <p:nvPr/>
        </p:nvSpPr>
        <p:spPr>
          <a:xfrm>
            <a:off x="4105307" y="1904060"/>
            <a:ext cx="3677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Hydrotreatment oil</a:t>
            </a:r>
          </a:p>
        </p:txBody>
      </p:sp>
      <p:sp>
        <p:nvSpPr>
          <p:cNvPr id="80" name="ZoneTexte 90">
            <a:extLst>
              <a:ext uri="{FF2B5EF4-FFF2-40B4-BE49-F238E27FC236}">
                <a16:creationId xmlns:a16="http://schemas.microsoft.com/office/drawing/2014/main" id="{306F6610-C1FF-46A9-BF07-0DE202288A5A}"/>
              </a:ext>
            </a:extLst>
          </p:cNvPr>
          <p:cNvSpPr txBox="1"/>
          <p:nvPr/>
        </p:nvSpPr>
        <p:spPr>
          <a:xfrm>
            <a:off x="4074825" y="1614964"/>
            <a:ext cx="3677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Transesterification</a:t>
            </a:r>
          </a:p>
        </p:txBody>
      </p:sp>
      <p:sp>
        <p:nvSpPr>
          <p:cNvPr id="81" name="ZoneTexte 91">
            <a:extLst>
              <a:ext uri="{FF2B5EF4-FFF2-40B4-BE49-F238E27FC236}">
                <a16:creationId xmlns:a16="http://schemas.microsoft.com/office/drawing/2014/main" id="{C6BE9DD5-668C-41BC-9BEB-4682A85C8012}"/>
              </a:ext>
            </a:extLst>
          </p:cNvPr>
          <p:cNvSpPr txBox="1"/>
          <p:nvPr/>
        </p:nvSpPr>
        <p:spPr>
          <a:xfrm>
            <a:off x="4106766" y="2217008"/>
            <a:ext cx="3677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Fermentation (ATF)</a:t>
            </a:r>
          </a:p>
        </p:txBody>
      </p:sp>
      <p:sp>
        <p:nvSpPr>
          <p:cNvPr id="82" name="ZoneTexte 92">
            <a:extLst>
              <a:ext uri="{FF2B5EF4-FFF2-40B4-BE49-F238E27FC236}">
                <a16:creationId xmlns:a16="http://schemas.microsoft.com/office/drawing/2014/main" id="{C95667AB-BCF1-469E-AEA3-127B5485DCE2}"/>
              </a:ext>
            </a:extLst>
          </p:cNvPr>
          <p:cNvSpPr txBox="1"/>
          <p:nvPr/>
        </p:nvSpPr>
        <p:spPr>
          <a:xfrm>
            <a:off x="4548463" y="4000230"/>
            <a:ext cx="3282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Hydrotreatment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Lignoc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83" name="Flèche : droite 24">
            <a:extLst>
              <a:ext uri="{FF2B5EF4-FFF2-40B4-BE49-F238E27FC236}">
                <a16:creationId xmlns:a16="http://schemas.microsoft.com/office/drawing/2014/main" id="{A3813BC3-64FA-4CCB-9BB0-B4CB72748369}"/>
              </a:ext>
            </a:extLst>
          </p:cNvPr>
          <p:cNvSpPr/>
          <p:nvPr/>
        </p:nvSpPr>
        <p:spPr>
          <a:xfrm>
            <a:off x="532810" y="6088972"/>
            <a:ext cx="11314004" cy="523091"/>
          </a:xfrm>
          <a:prstGeom prst="rightArrow">
            <a:avLst/>
          </a:prstGeom>
          <a:gradFill flip="none" rotWithShape="1">
            <a:gsLst>
              <a:gs pos="0">
                <a:srgbClr val="7030A0"/>
              </a:gs>
              <a:gs pos="51000">
                <a:sysClr val="window" lastClr="FFFFFF">
                  <a:lumMod val="75000"/>
                </a:sysClr>
              </a:gs>
              <a:gs pos="100000">
                <a:srgbClr val="70AD47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ZoneTexte 26">
            <a:extLst>
              <a:ext uri="{FF2B5EF4-FFF2-40B4-BE49-F238E27FC236}">
                <a16:creationId xmlns:a16="http://schemas.microsoft.com/office/drawing/2014/main" id="{8C58B49B-10B7-4392-A144-2C9DF470DA27}"/>
              </a:ext>
            </a:extLst>
          </p:cNvPr>
          <p:cNvSpPr txBox="1"/>
          <p:nvPr/>
        </p:nvSpPr>
        <p:spPr>
          <a:xfrm>
            <a:off x="706447" y="6189124"/>
            <a:ext cx="1101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prstClr val="white"/>
                </a:solidFill>
                <a:latin typeface="Calibri" panose="020F0502020204030204"/>
              </a:rPr>
              <a:t>Biomass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 and green H</a:t>
            </a:r>
            <a:r>
              <a:rPr lang="fr-FR" sz="16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r-FR" sz="1600" b="1" dirty="0" err="1">
                <a:solidFill>
                  <a:prstClr val="white"/>
                </a:solidFill>
                <a:latin typeface="Calibri" panose="020F0502020204030204"/>
              </a:rPr>
              <a:t>potential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r-FR" sz="1600" b="1" dirty="0" err="1">
                <a:solidFill>
                  <a:prstClr val="white"/>
                </a:solidFill>
                <a:latin typeface="Calibri" panose="020F0502020204030204"/>
              </a:rPr>
              <a:t>availability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Production </a:t>
            </a:r>
            <a:r>
              <a:rPr lang="fr-FR" sz="1600" b="1" dirty="0" err="1">
                <a:solidFill>
                  <a:prstClr val="white"/>
                </a:solidFill>
                <a:latin typeface="Calibri" panose="020F0502020204030204"/>
              </a:rPr>
              <a:t>potential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 up to 24-51% of </a:t>
            </a:r>
            <a:r>
              <a:rPr lang="fr-FR" sz="1600" b="1" dirty="0" err="1">
                <a:solidFill>
                  <a:prstClr val="white"/>
                </a:solidFill>
                <a:latin typeface="Calibri" panose="020F0502020204030204"/>
              </a:rPr>
              <a:t>expected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 middle </a:t>
            </a:r>
            <a:r>
              <a:rPr lang="fr-FR" sz="1600" b="1" dirty="0" err="1">
                <a:solidFill>
                  <a:prstClr val="white"/>
                </a:solidFill>
                <a:latin typeface="Calibri" panose="020F0502020204030204"/>
              </a:rPr>
              <a:t>distillate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r-FR" sz="1600" b="1" dirty="0" err="1">
                <a:solidFill>
                  <a:prstClr val="white"/>
                </a:solidFill>
                <a:latin typeface="Calibri" panose="020F0502020204030204"/>
              </a:rPr>
              <a:t>demand</a:t>
            </a: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 by 2030</a:t>
            </a:r>
          </a:p>
        </p:txBody>
      </p:sp>
      <p:pic>
        <p:nvPicPr>
          <p:cNvPr id="85" name="Image 27">
            <a:extLst>
              <a:ext uri="{FF2B5EF4-FFF2-40B4-BE49-F238E27FC236}">
                <a16:creationId xmlns:a16="http://schemas.microsoft.com/office/drawing/2014/main" id="{BEED3792-DBB7-45F6-B206-ED5C3CCBF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340" y="4369562"/>
            <a:ext cx="2646321" cy="1821028"/>
          </a:xfrm>
          <a:prstGeom prst="rect">
            <a:avLst/>
          </a:prstGeom>
        </p:spPr>
      </p:pic>
      <p:sp>
        <p:nvSpPr>
          <p:cNvPr id="86" name="ZoneTexte 102">
            <a:extLst>
              <a:ext uri="{FF2B5EF4-FFF2-40B4-BE49-F238E27FC236}">
                <a16:creationId xmlns:a16="http://schemas.microsoft.com/office/drawing/2014/main" id="{1387DB31-1CFF-4BA9-ABB7-BAC220A98A24}"/>
              </a:ext>
            </a:extLst>
          </p:cNvPr>
          <p:cNvSpPr txBox="1"/>
          <p:nvPr/>
        </p:nvSpPr>
        <p:spPr>
          <a:xfrm>
            <a:off x="7798134" y="2921603"/>
            <a:ext cx="4311103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Blending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estimation with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conventional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fuels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could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be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further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improved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due to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limited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data for FAME/paraffins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blends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7" name="ZoneTexte 103">
            <a:extLst>
              <a:ext uri="{FF2B5EF4-FFF2-40B4-BE49-F238E27FC236}">
                <a16:creationId xmlns:a16="http://schemas.microsoft.com/office/drawing/2014/main" id="{51630339-E702-44FF-8854-30270DCC7420}"/>
              </a:ext>
            </a:extLst>
          </p:cNvPr>
          <p:cNvSpPr txBox="1"/>
          <p:nvPr/>
        </p:nvSpPr>
        <p:spPr>
          <a:xfrm>
            <a:off x="7806718" y="3675587"/>
            <a:ext cx="3935533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Competition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with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other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sectors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especially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for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paraffins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in the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next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decade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ZoneTexte 104">
            <a:extLst>
              <a:ext uri="{FF2B5EF4-FFF2-40B4-BE49-F238E27FC236}">
                <a16:creationId xmlns:a16="http://schemas.microsoft.com/office/drawing/2014/main" id="{06FFF4A5-CD3D-459C-BBEF-B12DE6241851}"/>
              </a:ext>
            </a:extLst>
          </p:cNvPr>
          <p:cNvSpPr txBox="1"/>
          <p:nvPr/>
        </p:nvSpPr>
        <p:spPr>
          <a:xfrm>
            <a:off x="4108472" y="4741700"/>
            <a:ext cx="41626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Processes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upgrade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potential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/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requirements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pre-treatment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/process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opti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for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various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feedstocks</a:t>
            </a:r>
            <a:endParaRPr lang="fr-FR" sz="14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</a:t>
            </a:r>
            <a:r>
              <a:rPr lang="fr-FR" sz="1400" b="1" baseline="-25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integration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for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further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GHG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reduction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Better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LCA/TEA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evaluation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(standard for LCA)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Production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capacity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increase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to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convert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biomass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potential</a:t>
            </a:r>
            <a:endParaRPr lang="fr-FR" sz="14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fr-FR" sz="14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89" name="ZoneTexte 105">
            <a:extLst>
              <a:ext uri="{FF2B5EF4-FFF2-40B4-BE49-F238E27FC236}">
                <a16:creationId xmlns:a16="http://schemas.microsoft.com/office/drawing/2014/main" id="{338BFCBD-E204-4FF4-96E0-834971B5B965}"/>
              </a:ext>
            </a:extLst>
          </p:cNvPr>
          <p:cNvSpPr txBox="1"/>
          <p:nvPr/>
        </p:nvSpPr>
        <p:spPr>
          <a:xfrm>
            <a:off x="7831162" y="1824108"/>
            <a:ext cx="4311103" cy="116955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Density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is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the main EN590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constraint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for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increasing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renewable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content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. Cold flow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property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improvement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can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contribute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to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increase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up to 20 points the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renewable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content but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is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feedstock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dependent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0" name="Accolade ouvrante 41">
            <a:extLst>
              <a:ext uri="{FF2B5EF4-FFF2-40B4-BE49-F238E27FC236}">
                <a16:creationId xmlns:a16="http://schemas.microsoft.com/office/drawing/2014/main" id="{C1CD67A5-BA1E-446D-8260-11D7B734CEFE}"/>
              </a:ext>
            </a:extLst>
          </p:cNvPr>
          <p:cNvSpPr/>
          <p:nvPr/>
        </p:nvSpPr>
        <p:spPr>
          <a:xfrm rot="10800000">
            <a:off x="10135741" y="5582607"/>
            <a:ext cx="71847" cy="419379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ZoneTexte 42">
            <a:extLst>
              <a:ext uri="{FF2B5EF4-FFF2-40B4-BE49-F238E27FC236}">
                <a16:creationId xmlns:a16="http://schemas.microsoft.com/office/drawing/2014/main" id="{A0F41E12-32C5-459D-BC57-C82FFA1FD993}"/>
              </a:ext>
            </a:extLst>
          </p:cNvPr>
          <p:cNvSpPr txBox="1"/>
          <p:nvPr/>
        </p:nvSpPr>
        <p:spPr>
          <a:xfrm>
            <a:off x="10142129" y="5710635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 err="1">
                <a:solidFill>
                  <a:prstClr val="black"/>
                </a:solidFill>
                <a:latin typeface="Calibri" panose="020F0502020204030204"/>
              </a:rPr>
              <a:t>Gasif+FT</a:t>
            </a:r>
            <a:endParaRPr lang="fr-FR" sz="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Accolade ouvrante 43">
            <a:extLst>
              <a:ext uri="{FF2B5EF4-FFF2-40B4-BE49-F238E27FC236}">
                <a16:creationId xmlns:a16="http://schemas.microsoft.com/office/drawing/2014/main" id="{70956F2F-E8CC-47A8-A3C0-53012C037FBE}"/>
              </a:ext>
            </a:extLst>
          </p:cNvPr>
          <p:cNvSpPr/>
          <p:nvPr/>
        </p:nvSpPr>
        <p:spPr>
          <a:xfrm rot="10800000">
            <a:off x="10142128" y="5541078"/>
            <a:ext cx="65461" cy="45719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ZoneTexte 44">
            <a:extLst>
              <a:ext uri="{FF2B5EF4-FFF2-40B4-BE49-F238E27FC236}">
                <a16:creationId xmlns:a16="http://schemas.microsoft.com/office/drawing/2014/main" id="{496EA9D7-148C-43C5-8A43-BB662FF4E590}"/>
              </a:ext>
            </a:extLst>
          </p:cNvPr>
          <p:cNvSpPr txBox="1"/>
          <p:nvPr/>
        </p:nvSpPr>
        <p:spPr>
          <a:xfrm>
            <a:off x="10155046" y="5463459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>
                <a:solidFill>
                  <a:prstClr val="black"/>
                </a:solidFill>
                <a:latin typeface="Calibri" panose="020F0502020204030204"/>
              </a:rPr>
              <a:t>HDT</a:t>
            </a:r>
          </a:p>
          <a:p>
            <a:r>
              <a:rPr lang="fr-FR" sz="600" b="1" dirty="0">
                <a:solidFill>
                  <a:prstClr val="black"/>
                </a:solidFill>
                <a:latin typeface="Calibri" panose="020F0502020204030204"/>
              </a:rPr>
              <a:t>TRANS</a:t>
            </a:r>
          </a:p>
        </p:txBody>
      </p:sp>
      <p:sp>
        <p:nvSpPr>
          <p:cNvPr id="94" name="Accolade ouvrante 45">
            <a:extLst>
              <a:ext uri="{FF2B5EF4-FFF2-40B4-BE49-F238E27FC236}">
                <a16:creationId xmlns:a16="http://schemas.microsoft.com/office/drawing/2014/main" id="{72B13494-A827-42FB-935D-87860B74CE90}"/>
              </a:ext>
            </a:extLst>
          </p:cNvPr>
          <p:cNvSpPr/>
          <p:nvPr/>
        </p:nvSpPr>
        <p:spPr>
          <a:xfrm rot="10800000">
            <a:off x="10148515" y="5355438"/>
            <a:ext cx="59074" cy="188813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ZoneTexte 46">
            <a:extLst>
              <a:ext uri="{FF2B5EF4-FFF2-40B4-BE49-F238E27FC236}">
                <a16:creationId xmlns:a16="http://schemas.microsoft.com/office/drawing/2014/main" id="{126C9920-E76E-4E3C-830E-948583807DF0}"/>
              </a:ext>
            </a:extLst>
          </p:cNvPr>
          <p:cNvSpPr txBox="1"/>
          <p:nvPr/>
        </p:nvSpPr>
        <p:spPr>
          <a:xfrm>
            <a:off x="10150073" y="5318148"/>
            <a:ext cx="7009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solidFill>
                  <a:prstClr val="black"/>
                </a:solidFill>
                <a:latin typeface="Calibri" panose="020F0502020204030204"/>
              </a:rPr>
              <a:t>ATD</a:t>
            </a:r>
          </a:p>
        </p:txBody>
      </p:sp>
    </p:spTree>
    <p:extLst>
      <p:ext uri="{BB962C8B-B14F-4D97-AF65-F5344CB8AC3E}">
        <p14:creationId xmlns:p14="http://schemas.microsoft.com/office/powerpoint/2010/main" val="24971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 animBg="1"/>
      <p:bldP spid="73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 animBg="1"/>
      <p:bldP spid="84" grpId="0"/>
      <p:bldP spid="86" grpId="0" animBg="1"/>
      <p:bldP spid="87" grpId="0" animBg="1"/>
      <p:bldP spid="88" grpId="0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1" y="1280064"/>
            <a:ext cx="7438293" cy="503301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Concawe report</a:t>
            </a:r>
          </a:p>
          <a:p>
            <a:pPr lvl="2"/>
            <a:r>
              <a:rPr lang="en-US" dirty="0">
                <a:hlinkClick r:id="rId2"/>
              </a:rPr>
              <a:t>https://www.concawe.eu/wp-content/uploads/Rpt-22-18.pdf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Read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63" y="138545"/>
            <a:ext cx="281940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B143C4-A8A1-461C-B191-DA37EF912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63" y="2013438"/>
            <a:ext cx="3993964" cy="44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4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aseline="0" dirty="0">
                <a:latin typeface="Trebuchet MS" charset="0"/>
              </a:rPr>
              <a:t>Roland Dauphin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aseline="0" dirty="0">
                <a:latin typeface="Trebuchet MS" charset="0"/>
                <a:hlinkClick r:id="rId2"/>
              </a:rPr>
              <a:t>Roland.dauphin@concawe.eu</a:t>
            </a:r>
            <a:endParaRPr lang="en-GB" baseline="0" dirty="0">
              <a:latin typeface="Trebuchet MS" charset="0"/>
            </a:endParaRPr>
          </a:p>
          <a:p>
            <a:r>
              <a:rPr lang="en-GB" dirty="0">
                <a:hlinkClick r:id="rId3"/>
              </a:rPr>
              <a:t>fuels@concawe.eu</a:t>
            </a:r>
            <a:r>
              <a:rPr lang="en-GB" dirty="0"/>
              <a:t> </a:t>
            </a:r>
            <a:endParaRPr lang="en-GB" baseline="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7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C5489822-A0D5-4559-A53C-6977DE3B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18" y="540663"/>
            <a:ext cx="8183768" cy="21698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WP1.1 &amp; WP1.2 – Energy paths review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174EEDB-F379-4B68-99BB-1E4AA18FB3B5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340654" y="1932972"/>
            <a:ext cx="1254137" cy="774691"/>
          </a:xfrm>
          <a:prstGeom prst="straightConnector1">
            <a:avLst/>
          </a:prstGeom>
          <a:ln w="57150">
            <a:solidFill>
              <a:srgbClr val="79B9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AFD5048-9344-456A-93E0-2E2947CB489C}"/>
              </a:ext>
            </a:extLst>
          </p:cNvPr>
          <p:cNvCxnSpPr>
            <a:cxnSpLocks/>
          </p:cNvCxnSpPr>
          <p:nvPr/>
        </p:nvCxnSpPr>
        <p:spPr>
          <a:xfrm>
            <a:off x="5581847" y="1932971"/>
            <a:ext cx="0" cy="7679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78C13C2-986C-4A04-9A40-4C4477FF49B3}"/>
              </a:ext>
            </a:extLst>
          </p:cNvPr>
          <p:cNvCxnSpPr>
            <a:cxnSpLocks/>
          </p:cNvCxnSpPr>
          <p:nvPr/>
        </p:nvCxnSpPr>
        <p:spPr>
          <a:xfrm>
            <a:off x="7775352" y="1995561"/>
            <a:ext cx="1257955" cy="953894"/>
          </a:xfrm>
          <a:prstGeom prst="straightConnector1">
            <a:avLst/>
          </a:prstGeom>
          <a:ln w="57150">
            <a:solidFill>
              <a:srgbClr val="A405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7131BAE-E9F3-41EE-87E7-5AB454AA4A61}"/>
              </a:ext>
            </a:extLst>
          </p:cNvPr>
          <p:cNvSpPr txBox="1"/>
          <p:nvPr/>
        </p:nvSpPr>
        <p:spPr>
          <a:xfrm>
            <a:off x="0" y="2707663"/>
            <a:ext cx="4681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B050"/>
                </a:solidFill>
              </a:rPr>
              <a:t>(1) agricultural &amp; </a:t>
            </a:r>
            <a:r>
              <a:rPr lang="fr-FR" sz="1400" b="1" i="1" dirty="0" err="1">
                <a:solidFill>
                  <a:srgbClr val="00B050"/>
                </a:solidFill>
              </a:rPr>
              <a:t>forestry</a:t>
            </a:r>
            <a:r>
              <a:rPr lang="fr-FR" sz="1400" b="1" i="1" dirty="0">
                <a:solidFill>
                  <a:srgbClr val="00B050"/>
                </a:solidFill>
              </a:rPr>
              <a:t> </a:t>
            </a:r>
            <a:r>
              <a:rPr lang="fr-FR" sz="1400" b="1" i="1" dirty="0" err="1">
                <a:solidFill>
                  <a:srgbClr val="00B050"/>
                </a:solidFill>
              </a:rPr>
              <a:t>residues</a:t>
            </a:r>
            <a:endParaRPr lang="fr-FR" sz="1400" b="1" i="1" dirty="0">
              <a:solidFill>
                <a:srgbClr val="00B050"/>
              </a:solidFill>
            </a:endParaRPr>
          </a:p>
          <a:p>
            <a:r>
              <a:rPr lang="fr-FR" sz="1400" b="1" i="1" dirty="0">
                <a:solidFill>
                  <a:srgbClr val="00B050"/>
                </a:solidFill>
              </a:rPr>
              <a:t>(2) </a:t>
            </a:r>
            <a:r>
              <a:rPr lang="fr-FR" sz="1400" b="1" i="1" dirty="0" err="1">
                <a:solidFill>
                  <a:srgbClr val="00B050"/>
                </a:solidFill>
              </a:rPr>
              <a:t>woody</a:t>
            </a:r>
            <a:r>
              <a:rPr lang="fr-FR" sz="1400" b="1" i="1" dirty="0">
                <a:solidFill>
                  <a:srgbClr val="00B050"/>
                </a:solidFill>
              </a:rPr>
              <a:t> and </a:t>
            </a:r>
            <a:r>
              <a:rPr lang="fr-FR" sz="1400" b="1" i="1" dirty="0" err="1">
                <a:solidFill>
                  <a:srgbClr val="00B050"/>
                </a:solidFill>
              </a:rPr>
              <a:t>grassy</a:t>
            </a:r>
            <a:r>
              <a:rPr lang="fr-FR" sz="1400" b="1" i="1" dirty="0">
                <a:solidFill>
                  <a:srgbClr val="00B050"/>
                </a:solidFill>
              </a:rPr>
              <a:t> energy </a:t>
            </a:r>
            <a:r>
              <a:rPr lang="fr-FR" sz="1400" b="1" i="1" dirty="0" err="1">
                <a:solidFill>
                  <a:srgbClr val="00B050"/>
                </a:solidFill>
              </a:rPr>
              <a:t>crops</a:t>
            </a:r>
            <a:r>
              <a:rPr lang="fr-FR" sz="1400" b="1" i="1" dirty="0">
                <a:solidFill>
                  <a:srgbClr val="00B050"/>
                </a:solidFill>
              </a:rPr>
              <a:t> (ex. </a:t>
            </a:r>
            <a:r>
              <a:rPr lang="fr-FR" sz="1400" b="1" i="1" dirty="0" err="1">
                <a:solidFill>
                  <a:srgbClr val="00B050"/>
                </a:solidFill>
              </a:rPr>
              <a:t>Carinata</a:t>
            </a:r>
            <a:r>
              <a:rPr lang="fr-FR" sz="1400" b="1" i="1" dirty="0">
                <a:solidFill>
                  <a:srgbClr val="00B050"/>
                </a:solidFill>
              </a:rPr>
              <a:t> plant to </a:t>
            </a:r>
            <a:r>
              <a:rPr lang="fr-FR" sz="1400" b="1" i="1" dirty="0" err="1">
                <a:solidFill>
                  <a:srgbClr val="00B050"/>
                </a:solidFill>
              </a:rPr>
              <a:t>oil</a:t>
            </a:r>
            <a:r>
              <a:rPr lang="fr-FR" sz="1400" b="1" i="1" dirty="0">
                <a:solidFill>
                  <a:srgbClr val="00B050"/>
                </a:solidFill>
              </a:rPr>
              <a:t>)</a:t>
            </a:r>
          </a:p>
          <a:p>
            <a:r>
              <a:rPr lang="fr-FR" sz="1400" b="1" i="1" dirty="0">
                <a:solidFill>
                  <a:srgbClr val="00B050"/>
                </a:solidFill>
              </a:rPr>
              <a:t>(3) </a:t>
            </a:r>
            <a:r>
              <a:rPr lang="fr-FR" sz="1400" b="1" i="1" dirty="0" err="1">
                <a:solidFill>
                  <a:srgbClr val="00B050"/>
                </a:solidFill>
              </a:rPr>
              <a:t>industrial</a:t>
            </a:r>
            <a:r>
              <a:rPr lang="fr-FR" sz="1400" b="1" i="1" dirty="0">
                <a:solidFill>
                  <a:srgbClr val="00B050"/>
                </a:solidFill>
              </a:rPr>
              <a:t> </a:t>
            </a:r>
            <a:r>
              <a:rPr lang="fr-FR" sz="1400" b="1" i="1" dirty="0" err="1">
                <a:solidFill>
                  <a:srgbClr val="00B050"/>
                </a:solidFill>
              </a:rPr>
              <a:t>residues</a:t>
            </a:r>
            <a:r>
              <a:rPr lang="fr-FR" sz="1400" b="1" i="1" dirty="0">
                <a:solidFill>
                  <a:srgbClr val="00B050"/>
                </a:solidFill>
              </a:rPr>
              <a:t> (</a:t>
            </a:r>
            <a:r>
              <a:rPr lang="fr-FR" sz="1400" b="1" i="1" dirty="0" err="1">
                <a:solidFill>
                  <a:srgbClr val="00B050"/>
                </a:solidFill>
              </a:rPr>
              <a:t>biomass</a:t>
            </a:r>
            <a:r>
              <a:rPr lang="fr-FR" sz="1400" b="1" i="1" dirty="0">
                <a:solidFill>
                  <a:srgbClr val="00B050"/>
                </a:solidFill>
              </a:rPr>
              <a:t> </a:t>
            </a:r>
            <a:r>
              <a:rPr lang="fr-FR" sz="1400" b="1" i="1" dirty="0" err="1">
                <a:solidFill>
                  <a:srgbClr val="00B050"/>
                </a:solidFill>
              </a:rPr>
              <a:t>residues</a:t>
            </a:r>
            <a:r>
              <a:rPr lang="fr-FR" sz="1400" b="1" i="1" dirty="0">
                <a:solidFill>
                  <a:srgbClr val="00B050"/>
                </a:solidFill>
              </a:rPr>
              <a:t>)</a:t>
            </a:r>
          </a:p>
          <a:p>
            <a:r>
              <a:rPr lang="fr-FR" sz="1400" b="1" i="1" dirty="0">
                <a:solidFill>
                  <a:srgbClr val="00B050"/>
                </a:solidFill>
              </a:rPr>
              <a:t>(4) </a:t>
            </a:r>
            <a:r>
              <a:rPr lang="fr-FR" sz="1400" b="1" i="1" dirty="0" err="1">
                <a:solidFill>
                  <a:srgbClr val="00B050"/>
                </a:solidFill>
              </a:rPr>
              <a:t>atmospheric</a:t>
            </a:r>
            <a:r>
              <a:rPr lang="fr-FR" sz="1400" b="1" i="1" dirty="0">
                <a:solidFill>
                  <a:srgbClr val="00B050"/>
                </a:solidFill>
              </a:rPr>
              <a:t> CO</a:t>
            </a:r>
            <a:r>
              <a:rPr lang="fr-FR" sz="1400" b="1" i="1" baseline="-25000" dirty="0">
                <a:solidFill>
                  <a:srgbClr val="00B050"/>
                </a:solidFill>
              </a:rPr>
              <a:t>2</a:t>
            </a:r>
            <a:r>
              <a:rPr lang="fr-FR" sz="1400" b="1" i="1" dirty="0">
                <a:solidFill>
                  <a:srgbClr val="00B050"/>
                </a:solidFill>
              </a:rPr>
              <a:t> + </a:t>
            </a:r>
            <a:r>
              <a:rPr lang="fr-FR" sz="1400" b="1" i="1" dirty="0" err="1">
                <a:solidFill>
                  <a:srgbClr val="00B050"/>
                </a:solidFill>
              </a:rPr>
              <a:t>renewable</a:t>
            </a:r>
            <a:r>
              <a:rPr lang="fr-FR" sz="1400" b="1" i="1" dirty="0">
                <a:solidFill>
                  <a:srgbClr val="00B050"/>
                </a:solidFill>
              </a:rPr>
              <a:t> energy (Direct Air Capture)</a:t>
            </a:r>
          </a:p>
          <a:p>
            <a:r>
              <a:rPr lang="fr-FR" sz="1400" b="1" i="1" dirty="0">
                <a:solidFill>
                  <a:srgbClr val="00B050"/>
                </a:solidFill>
              </a:rPr>
              <a:t>(5) UCO &amp; animal fat </a:t>
            </a:r>
          </a:p>
          <a:p>
            <a:r>
              <a:rPr lang="fr-FR" sz="1400" b="1" i="1" dirty="0">
                <a:solidFill>
                  <a:srgbClr val="00B050"/>
                </a:solidFill>
              </a:rPr>
              <a:t>(6) </a:t>
            </a:r>
            <a:r>
              <a:rPr lang="fr-FR" sz="1400" b="1" i="1" dirty="0" err="1">
                <a:solidFill>
                  <a:srgbClr val="00B050"/>
                </a:solidFill>
              </a:rPr>
              <a:t>industrial</a:t>
            </a:r>
            <a:r>
              <a:rPr lang="fr-FR" sz="1400" b="1" i="1" dirty="0">
                <a:solidFill>
                  <a:srgbClr val="00B050"/>
                </a:solidFill>
              </a:rPr>
              <a:t> off-</a:t>
            </a:r>
            <a:r>
              <a:rPr lang="fr-FR" sz="1400" b="1" i="1" dirty="0" err="1">
                <a:solidFill>
                  <a:srgbClr val="00B050"/>
                </a:solidFill>
              </a:rPr>
              <a:t>gases</a:t>
            </a:r>
            <a:r>
              <a:rPr lang="fr-FR" sz="1400" b="1" i="1" dirty="0">
                <a:solidFill>
                  <a:srgbClr val="00B050"/>
                </a:solidFill>
              </a:rPr>
              <a:t> (</a:t>
            </a:r>
            <a:r>
              <a:rPr lang="fr-FR" sz="1400" b="1" i="1" dirty="0" err="1">
                <a:solidFill>
                  <a:srgbClr val="00B050"/>
                </a:solidFill>
              </a:rPr>
              <a:t>Concentrated</a:t>
            </a:r>
            <a:r>
              <a:rPr lang="fr-FR" sz="1400" b="1" i="1" dirty="0">
                <a:solidFill>
                  <a:srgbClr val="00B050"/>
                </a:solidFill>
              </a:rPr>
              <a:t> CO</a:t>
            </a:r>
            <a:r>
              <a:rPr lang="fr-FR" sz="1400" b="1" i="1" baseline="-25000" dirty="0">
                <a:solidFill>
                  <a:srgbClr val="00B050"/>
                </a:solidFill>
              </a:rPr>
              <a:t>2</a:t>
            </a:r>
            <a:r>
              <a:rPr lang="fr-FR" sz="1400" b="1" i="1" dirty="0">
                <a:solidFill>
                  <a:srgbClr val="00B050"/>
                </a:solidFill>
              </a:rPr>
              <a:t> sources)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E36BEE1-8616-45BC-ABE9-E6B7C402039F}"/>
              </a:ext>
            </a:extLst>
          </p:cNvPr>
          <p:cNvSpPr txBox="1"/>
          <p:nvPr/>
        </p:nvSpPr>
        <p:spPr>
          <a:xfrm>
            <a:off x="9033307" y="2803073"/>
            <a:ext cx="315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>
                <a:solidFill>
                  <a:srgbClr val="80197F"/>
                </a:solidFill>
              </a:rPr>
              <a:t>Sustainable</a:t>
            </a:r>
            <a:r>
              <a:rPr lang="fr-FR" sz="1400" b="1" i="1" dirty="0">
                <a:solidFill>
                  <a:srgbClr val="80197F"/>
                </a:solidFill>
              </a:rPr>
              <a:t> components </a:t>
            </a:r>
            <a:r>
              <a:rPr lang="fr-FR" sz="1400" b="1" i="1" dirty="0" err="1">
                <a:solidFill>
                  <a:srgbClr val="80197F"/>
                </a:solidFill>
              </a:rPr>
              <a:t>limited</a:t>
            </a:r>
            <a:r>
              <a:rPr lang="fr-FR" sz="1400" b="1" i="1" dirty="0">
                <a:solidFill>
                  <a:srgbClr val="80197F"/>
                </a:solidFill>
              </a:rPr>
              <a:t> to </a:t>
            </a:r>
            <a:r>
              <a:rPr lang="fr-FR" sz="1400" b="1" i="1" dirty="0" err="1">
                <a:solidFill>
                  <a:srgbClr val="80197F"/>
                </a:solidFill>
              </a:rPr>
              <a:t>Paraffinic</a:t>
            </a:r>
            <a:r>
              <a:rPr lang="fr-FR" sz="1400" b="1" i="1" dirty="0">
                <a:solidFill>
                  <a:srgbClr val="80197F"/>
                </a:solidFill>
              </a:rPr>
              <a:t> and FAME components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0516E15-CB25-46E0-90B5-06F76841E6C0}"/>
              </a:ext>
            </a:extLst>
          </p:cNvPr>
          <p:cNvSpPr txBox="1"/>
          <p:nvPr/>
        </p:nvSpPr>
        <p:spPr>
          <a:xfrm>
            <a:off x="77295" y="4395787"/>
            <a:ext cx="5324354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B050"/>
                </a:solidFill>
              </a:rPr>
              <a:t>Categories</a:t>
            </a:r>
          </a:p>
          <a:p>
            <a:pPr marL="0" lvl="1"/>
            <a:r>
              <a:rPr lang="en-US" sz="1400" b="1" i="1" dirty="0">
                <a:solidFill>
                  <a:srgbClr val="00B050"/>
                </a:solidFill>
              </a:rPr>
              <a:t>Lignocellulose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B050"/>
                </a:solidFill>
              </a:rPr>
              <a:t>agricultural &amp; forestry residues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B050"/>
                </a:solidFill>
              </a:rPr>
              <a:t>woody and grassy energy crops (no oil)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B050"/>
                </a:solidFill>
              </a:rPr>
              <a:t>industrial residues (biomass residues)</a:t>
            </a:r>
          </a:p>
          <a:p>
            <a:pPr marL="0" lvl="1"/>
            <a:r>
              <a:rPr lang="en-US" sz="1400" b="1" i="1" dirty="0">
                <a:solidFill>
                  <a:srgbClr val="00B050"/>
                </a:solidFill>
              </a:rPr>
              <a:t>Triglycerides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B050"/>
                </a:solidFill>
              </a:rPr>
              <a:t>UCO &amp; animal fat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B050"/>
                </a:solidFill>
              </a:rPr>
              <a:t>energy crops (ex. </a:t>
            </a:r>
            <a:r>
              <a:rPr lang="en-US" sz="1400" b="1" i="1" dirty="0" err="1">
                <a:solidFill>
                  <a:srgbClr val="00B050"/>
                </a:solidFill>
              </a:rPr>
              <a:t>Carinata</a:t>
            </a:r>
            <a:r>
              <a:rPr lang="en-US" sz="1400" b="1" i="1" dirty="0">
                <a:solidFill>
                  <a:srgbClr val="00B050"/>
                </a:solidFill>
              </a:rPr>
              <a:t> plant to oil)</a:t>
            </a:r>
          </a:p>
          <a:p>
            <a:pPr marL="0" lvl="1"/>
            <a:r>
              <a:rPr lang="en-US" sz="1400" b="1" i="1" dirty="0">
                <a:solidFill>
                  <a:srgbClr val="00B050"/>
                </a:solidFill>
              </a:rPr>
              <a:t>CO2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B050"/>
                </a:solidFill>
              </a:rPr>
              <a:t>atmospheric CO2 + renewable energy (Direct Air Capture)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B050"/>
                </a:solidFill>
              </a:rPr>
              <a:t>industrial off-gases (Concentrated CO2 sources)</a:t>
            </a:r>
          </a:p>
        </p:txBody>
      </p:sp>
      <p:sp>
        <p:nvSpPr>
          <p:cNvPr id="49" name="Flèche : bas 48">
            <a:extLst>
              <a:ext uri="{FF2B5EF4-FFF2-40B4-BE49-F238E27FC236}">
                <a16:creationId xmlns:a16="http://schemas.microsoft.com/office/drawing/2014/main" id="{13B864CA-6891-494E-8853-B99735301D4E}"/>
              </a:ext>
            </a:extLst>
          </p:cNvPr>
          <p:cNvSpPr/>
          <p:nvPr/>
        </p:nvSpPr>
        <p:spPr>
          <a:xfrm>
            <a:off x="1711768" y="4092658"/>
            <a:ext cx="419257" cy="385764"/>
          </a:xfrm>
          <a:prstGeom prst="downArrow">
            <a:avLst/>
          </a:prstGeom>
          <a:solidFill>
            <a:srgbClr val="79B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9E5926-2134-4539-B125-9D181EE3F00A}"/>
              </a:ext>
            </a:extLst>
          </p:cNvPr>
          <p:cNvSpPr/>
          <p:nvPr/>
        </p:nvSpPr>
        <p:spPr>
          <a:xfrm>
            <a:off x="4502875" y="2772314"/>
            <a:ext cx="5038716" cy="131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Transesterification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Triglycerides </a:t>
            </a:r>
            <a:r>
              <a:rPr lang="en-US" sz="1400" b="1" i="1" dirty="0" err="1">
                <a:solidFill>
                  <a:schemeClr val="bg1">
                    <a:lumMod val="50000"/>
                  </a:schemeClr>
                </a:solidFill>
              </a:rPr>
              <a:t>hydrotreatment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Fermentation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Gasification + Fischer-</a:t>
            </a:r>
            <a:r>
              <a:rPr lang="en-US" sz="1400" b="1" i="1" dirty="0" err="1">
                <a:solidFill>
                  <a:schemeClr val="bg1">
                    <a:lumMod val="50000"/>
                  </a:schemeClr>
                </a:solidFill>
              </a:rPr>
              <a:t>Tropsch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e-fuel </a:t>
            </a:r>
          </a:p>
        </p:txBody>
      </p:sp>
    </p:spTree>
    <p:extLst>
      <p:ext uri="{BB962C8B-B14F-4D97-AF65-F5344CB8AC3E}">
        <p14:creationId xmlns:p14="http://schemas.microsoft.com/office/powerpoint/2010/main" val="383330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395D39-3ADC-4D83-9085-C35A781351EE}"/>
              </a:ext>
            </a:extLst>
          </p:cNvPr>
          <p:cNvSpPr/>
          <p:nvPr/>
        </p:nvSpPr>
        <p:spPr>
          <a:xfrm>
            <a:off x="9115424" y="188233"/>
            <a:ext cx="3076576" cy="919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17D122-1C00-43A9-BFF4-2306153183FB}"/>
              </a:ext>
            </a:extLst>
          </p:cNvPr>
          <p:cNvSpPr/>
          <p:nvPr/>
        </p:nvSpPr>
        <p:spPr>
          <a:xfrm>
            <a:off x="-54242" y="5995460"/>
            <a:ext cx="13247617" cy="86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3425C4-455F-45C7-8D04-68463647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Processes from lignocellulose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0A8FB4-07BE-473E-AF2A-EC7FC593E071}"/>
              </a:ext>
            </a:extLst>
          </p:cNvPr>
          <p:cNvGraphicFramePr/>
          <p:nvPr/>
        </p:nvGraphicFramePr>
        <p:xfrm>
          <a:off x="5001494" y="1744262"/>
          <a:ext cx="2456829" cy="114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B8741E-4637-4685-B7A3-8CB18D0EB4E6}"/>
              </a:ext>
            </a:extLst>
          </p:cNvPr>
          <p:cNvGraphicFramePr/>
          <p:nvPr/>
        </p:nvGraphicFramePr>
        <p:xfrm>
          <a:off x="5001494" y="3628866"/>
          <a:ext cx="2456829" cy="280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38EA38-ECB7-4D59-BA85-E00F06854F8C}"/>
              </a:ext>
            </a:extLst>
          </p:cNvPr>
          <p:cNvGraphicFramePr/>
          <p:nvPr/>
        </p:nvGraphicFramePr>
        <p:xfrm>
          <a:off x="5001494" y="2909915"/>
          <a:ext cx="2456829" cy="69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561F35BB-88E0-49CD-853B-19BDA588C47C}"/>
              </a:ext>
            </a:extLst>
          </p:cNvPr>
          <p:cNvGraphicFramePr>
            <a:graphicFrameLocks/>
          </p:cNvGraphicFramePr>
          <p:nvPr/>
        </p:nvGraphicFramePr>
        <p:xfrm>
          <a:off x="123708" y="2131624"/>
          <a:ext cx="2280074" cy="426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EA0823CC-39EE-4DB4-A771-DE77C5F0F63E}"/>
              </a:ext>
            </a:extLst>
          </p:cNvPr>
          <p:cNvGraphicFramePr>
            <a:graphicFrameLocks/>
          </p:cNvGraphicFramePr>
          <p:nvPr/>
        </p:nvGraphicFramePr>
        <p:xfrm>
          <a:off x="2614283" y="2154135"/>
          <a:ext cx="2204153" cy="426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8320F35-E62A-4C13-8993-E91F1E4E487D}"/>
              </a:ext>
            </a:extLst>
          </p:cNvPr>
          <p:cNvSpPr txBox="1"/>
          <p:nvPr/>
        </p:nvSpPr>
        <p:spPr>
          <a:xfrm>
            <a:off x="245664" y="1428689"/>
            <a:ext cx="203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Fermentation - ATD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6342B-0023-493F-8103-6475592638F1}"/>
              </a:ext>
            </a:extLst>
          </p:cNvPr>
          <p:cNvSpPr txBox="1"/>
          <p:nvPr/>
        </p:nvSpPr>
        <p:spPr>
          <a:xfrm>
            <a:off x="2616973" y="1434385"/>
            <a:ext cx="225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Direct fermentation</a:t>
            </a:r>
          </a:p>
          <a:p>
            <a:pPr algn="ctr"/>
            <a:r>
              <a:rPr lang="en-GB" dirty="0"/>
              <a:t>to Fatty acids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D93A7-995E-4636-90D2-7D5932F2A1BF}"/>
              </a:ext>
            </a:extLst>
          </p:cNvPr>
          <p:cNvSpPr txBox="1"/>
          <p:nvPr/>
        </p:nvSpPr>
        <p:spPr>
          <a:xfrm>
            <a:off x="5109959" y="1434385"/>
            <a:ext cx="21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Gasification  - FT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7C7AD98B-BBE5-4CA9-A410-2B5AE85707B3}"/>
              </a:ext>
            </a:extLst>
          </p:cNvPr>
          <p:cNvGraphicFramePr/>
          <p:nvPr/>
        </p:nvGraphicFramePr>
        <p:xfrm>
          <a:off x="7626851" y="2495799"/>
          <a:ext cx="2264019" cy="93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503CB340-420B-41E6-9174-CA26A6F2BF04}"/>
              </a:ext>
            </a:extLst>
          </p:cNvPr>
          <p:cNvGraphicFramePr/>
          <p:nvPr/>
        </p:nvGraphicFramePr>
        <p:xfrm>
          <a:off x="7626851" y="3484114"/>
          <a:ext cx="2264019" cy="107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B3A269A0-700E-451D-B4C6-3917D1265992}"/>
              </a:ext>
            </a:extLst>
          </p:cNvPr>
          <p:cNvGraphicFramePr/>
          <p:nvPr/>
        </p:nvGraphicFramePr>
        <p:xfrm>
          <a:off x="7626851" y="4621229"/>
          <a:ext cx="2264019" cy="177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D5913668-CFB7-4572-92E9-83E8A3D4BA40}"/>
              </a:ext>
            </a:extLst>
          </p:cNvPr>
          <p:cNvSpPr txBox="1"/>
          <p:nvPr/>
        </p:nvSpPr>
        <p:spPr>
          <a:xfrm>
            <a:off x="7587569" y="1439674"/>
            <a:ext cx="225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eFuel</a:t>
            </a:r>
            <a:r>
              <a:rPr lang="en-GB" dirty="0"/>
              <a:t> – Lignoc.</a:t>
            </a:r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31171B59-4443-4C73-8D16-A80B67254D07}"/>
              </a:ext>
            </a:extLst>
          </p:cNvPr>
          <p:cNvGraphicFramePr/>
          <p:nvPr/>
        </p:nvGraphicFramePr>
        <p:xfrm>
          <a:off x="10043478" y="3370828"/>
          <a:ext cx="2061061" cy="30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E564BF3C-8B1F-49E1-A056-1B5D84709599}"/>
              </a:ext>
            </a:extLst>
          </p:cNvPr>
          <p:cNvGrpSpPr/>
          <p:nvPr/>
        </p:nvGrpSpPr>
        <p:grpSpPr>
          <a:xfrm>
            <a:off x="10026049" y="5454152"/>
            <a:ext cx="374267" cy="281331"/>
            <a:chOff x="7407005" y="1717912"/>
            <a:chExt cx="486745" cy="32146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5132A5C-5561-4103-8780-DA6771DFA4BF}"/>
                </a:ext>
              </a:extLst>
            </p:cNvPr>
            <p:cNvSpPr/>
            <p:nvPr/>
          </p:nvSpPr>
          <p:spPr>
            <a:xfrm>
              <a:off x="7429679" y="1731599"/>
              <a:ext cx="420940" cy="30777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D2F0B2-607C-4130-BEA2-9F89D5E72FBE}"/>
                </a:ext>
              </a:extLst>
            </p:cNvPr>
            <p:cNvSpPr txBox="1"/>
            <p:nvPr/>
          </p:nvSpPr>
          <p:spPr>
            <a:xfrm>
              <a:off x="7407005" y="1717912"/>
              <a:ext cx="486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H2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4013092-7C92-4E41-A528-E01F30EC6D73}"/>
              </a:ext>
            </a:extLst>
          </p:cNvPr>
          <p:cNvSpPr txBox="1"/>
          <p:nvPr/>
        </p:nvSpPr>
        <p:spPr>
          <a:xfrm>
            <a:off x="9919413" y="1456365"/>
            <a:ext cx="225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Hydrotreatment </a:t>
            </a:r>
          </a:p>
          <a:p>
            <a:pPr algn="ctr"/>
            <a:r>
              <a:rPr lang="en-GB" dirty="0"/>
              <a:t>Lignoc.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E11C11-5F11-4CA6-B020-68FBB2DBF762}"/>
              </a:ext>
            </a:extLst>
          </p:cNvPr>
          <p:cNvSpPr txBox="1"/>
          <p:nvPr/>
        </p:nvSpPr>
        <p:spPr>
          <a:xfrm>
            <a:off x="3211800" y="6479853"/>
            <a:ext cx="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FAME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D62476-AFDD-490F-B86D-2245BFDA306E}"/>
              </a:ext>
            </a:extLst>
          </p:cNvPr>
          <p:cNvCxnSpPr/>
          <p:nvPr/>
        </p:nvCxnSpPr>
        <p:spPr>
          <a:xfrm>
            <a:off x="182880" y="1434385"/>
            <a:ext cx="2138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39E76E-6FCC-49F8-820B-93BFD092B20D}"/>
              </a:ext>
            </a:extLst>
          </p:cNvPr>
          <p:cNvCxnSpPr/>
          <p:nvPr/>
        </p:nvCxnSpPr>
        <p:spPr>
          <a:xfrm>
            <a:off x="2614283" y="1434385"/>
            <a:ext cx="2138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53C6A2F-31BF-4524-B11B-E4DB35F118A0}"/>
              </a:ext>
            </a:extLst>
          </p:cNvPr>
          <p:cNvCxnSpPr/>
          <p:nvPr/>
        </p:nvCxnSpPr>
        <p:spPr>
          <a:xfrm>
            <a:off x="5109959" y="1431351"/>
            <a:ext cx="2138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25557B-1C98-45AD-8BC2-7316A3D8F115}"/>
              </a:ext>
            </a:extLst>
          </p:cNvPr>
          <p:cNvCxnSpPr/>
          <p:nvPr/>
        </p:nvCxnSpPr>
        <p:spPr>
          <a:xfrm>
            <a:off x="7626851" y="1428689"/>
            <a:ext cx="2138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5E5E9C0-0D05-40F2-A407-1515D3A08180}"/>
              </a:ext>
            </a:extLst>
          </p:cNvPr>
          <p:cNvCxnSpPr/>
          <p:nvPr/>
        </p:nvCxnSpPr>
        <p:spPr>
          <a:xfrm>
            <a:off x="9990144" y="1457031"/>
            <a:ext cx="2138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49">
            <a:extLst>
              <a:ext uri="{FF2B5EF4-FFF2-40B4-BE49-F238E27FC236}">
                <a16:creationId xmlns:a16="http://schemas.microsoft.com/office/drawing/2014/main" id="{B9F664E3-1FF3-4C6D-AA57-33CB08C4AF8D}"/>
              </a:ext>
            </a:extLst>
          </p:cNvPr>
          <p:cNvSpPr txBox="1"/>
          <p:nvPr/>
        </p:nvSpPr>
        <p:spPr>
          <a:xfrm>
            <a:off x="9911976" y="6446367"/>
            <a:ext cx="23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Paraffinic Distillate </a:t>
            </a:r>
          </a:p>
        </p:txBody>
      </p:sp>
      <p:sp>
        <p:nvSpPr>
          <p:cNvPr id="38" name="TextBox 49">
            <a:extLst>
              <a:ext uri="{FF2B5EF4-FFF2-40B4-BE49-F238E27FC236}">
                <a16:creationId xmlns:a16="http://schemas.microsoft.com/office/drawing/2014/main" id="{C44394C5-18A0-401E-8103-26BFC1F44278}"/>
              </a:ext>
            </a:extLst>
          </p:cNvPr>
          <p:cNvSpPr txBox="1"/>
          <p:nvPr/>
        </p:nvSpPr>
        <p:spPr>
          <a:xfrm>
            <a:off x="7577409" y="6456810"/>
            <a:ext cx="23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Paraffinic Distillate 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02911B60-A556-4989-8746-2A954F0E7402}"/>
              </a:ext>
            </a:extLst>
          </p:cNvPr>
          <p:cNvSpPr txBox="1"/>
          <p:nvPr/>
        </p:nvSpPr>
        <p:spPr>
          <a:xfrm>
            <a:off x="5074639" y="6453106"/>
            <a:ext cx="23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Paraffinic Distillate </a:t>
            </a:r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384B441E-B17C-471B-A166-F7EB1A2C59F3}"/>
              </a:ext>
            </a:extLst>
          </p:cNvPr>
          <p:cNvSpPr txBox="1"/>
          <p:nvPr/>
        </p:nvSpPr>
        <p:spPr>
          <a:xfrm>
            <a:off x="113548" y="6419715"/>
            <a:ext cx="23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Paraffinic Distillate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CFF380-9137-4134-A234-C24D0F29D65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872666" y="532143"/>
            <a:ext cx="1570911" cy="5854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42F0AE-A709-4FE1-9901-AB5E078042E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558134" y="201962"/>
            <a:ext cx="1570911" cy="96186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137439D-1E7B-461E-9ACF-16A9CE2CB561}"/>
              </a:ext>
            </a:extLst>
          </p:cNvPr>
          <p:cNvSpPr txBox="1"/>
          <p:nvPr/>
        </p:nvSpPr>
        <p:spPr>
          <a:xfrm>
            <a:off x="9237299" y="151288"/>
            <a:ext cx="86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Legend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52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527052" y="1458533"/>
            <a:ext cx="11186581" cy="4357536"/>
          </a:xfrm>
        </p:spPr>
        <p:txBody>
          <a:bodyPr/>
          <a:lstStyle/>
          <a:p>
            <a:pPr lvl="1"/>
            <a:r>
              <a:rPr lang="en-GB" baseline="0" dirty="0">
                <a:latin typeface="Trebuchet MS" charset="0"/>
              </a:rPr>
              <a:t>Context &amp; objective</a:t>
            </a:r>
          </a:p>
          <a:p>
            <a:pPr lvl="1"/>
            <a:r>
              <a:rPr lang="en-GB" baseline="0" dirty="0">
                <a:latin typeface="Trebuchet MS" charset="0"/>
              </a:rPr>
              <a:t>Identification/Selection of relevant pathways</a:t>
            </a:r>
          </a:p>
          <a:p>
            <a:pPr lvl="2"/>
            <a:r>
              <a:rPr lang="en-GB" baseline="0" dirty="0">
                <a:latin typeface="Trebuchet MS" charset="0"/>
              </a:rPr>
              <a:t>LCA and TEA</a:t>
            </a:r>
          </a:p>
          <a:p>
            <a:pPr lvl="2"/>
            <a:r>
              <a:rPr lang="en-GB" baseline="0" dirty="0">
                <a:latin typeface="Trebuchet MS" charset="0"/>
              </a:rPr>
              <a:t>Production potential</a:t>
            </a:r>
          </a:p>
          <a:p>
            <a:pPr lvl="1"/>
            <a:r>
              <a:rPr lang="en-GB" baseline="0" dirty="0">
                <a:latin typeface="Trebuchet MS" charset="0"/>
              </a:rPr>
              <a:t>Evaluation of blending behaviour </a:t>
            </a:r>
          </a:p>
          <a:p>
            <a:pPr lvl="1"/>
            <a:r>
              <a:rPr lang="en-GB" baseline="0" dirty="0">
                <a:latin typeface="Trebuchet MS" charset="0"/>
              </a:rPr>
              <a:t>Blending opportunities</a:t>
            </a:r>
          </a:p>
          <a:p>
            <a:pPr lvl="1"/>
            <a:r>
              <a:rPr lang="en-GB" baseline="0" dirty="0">
                <a:latin typeface="Trebuchet MS" charset="0"/>
              </a:rPr>
              <a:t>Summary and conclusion</a:t>
            </a:r>
          </a:p>
          <a:p>
            <a:pPr lvl="1"/>
            <a:endParaRPr lang="fr-FR" baseline="0" dirty="0">
              <a:latin typeface="Trebuchet M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>
                <a:latin typeface="Trebuchet MS" charset="0"/>
              </a:rPr>
              <a:t>Contents</a:t>
            </a:r>
            <a:endParaRPr lang="en-GB" baseline="0" dirty="0">
              <a:latin typeface="Trebuchet MS" charset="0"/>
            </a:endParaRPr>
          </a:p>
          <a:p>
            <a:endParaRPr lang="en-GB" baseline="0" dirty="0">
              <a:latin typeface="Trebuchet MS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aseline="0" dirty="0">
                <a:latin typeface="Trebuchet MS" charset="0"/>
              </a:rPr>
              <a:t>Reference box for additional comments</a:t>
            </a:r>
          </a:p>
        </p:txBody>
      </p:sp>
    </p:spTree>
    <p:extLst>
      <p:ext uri="{BB962C8B-B14F-4D97-AF65-F5344CB8AC3E}">
        <p14:creationId xmlns:p14="http://schemas.microsoft.com/office/powerpoint/2010/main" val="295579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8C22F48-8876-41BD-8852-FB8A64BEBC52}"/>
              </a:ext>
            </a:extLst>
          </p:cNvPr>
          <p:cNvSpPr/>
          <p:nvPr/>
        </p:nvSpPr>
        <p:spPr>
          <a:xfrm>
            <a:off x="107805" y="5995460"/>
            <a:ext cx="12021240" cy="86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3425C4-455F-45C7-8D04-68463647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Processes from triglycerides AND CO2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B7A4AA4-6E72-4918-9E32-D11B8C0C4EE4}"/>
              </a:ext>
            </a:extLst>
          </p:cNvPr>
          <p:cNvGraphicFramePr>
            <a:graphicFrameLocks/>
          </p:cNvGraphicFramePr>
          <p:nvPr/>
        </p:nvGraphicFramePr>
        <p:xfrm>
          <a:off x="4624295" y="4436100"/>
          <a:ext cx="3223259" cy="203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5B92A09-6C94-4225-84D9-A86985E496EC}"/>
              </a:ext>
            </a:extLst>
          </p:cNvPr>
          <p:cNvGraphicFramePr>
            <a:graphicFrameLocks/>
          </p:cNvGraphicFramePr>
          <p:nvPr/>
        </p:nvGraphicFramePr>
        <p:xfrm>
          <a:off x="4624296" y="1674328"/>
          <a:ext cx="3223258" cy="273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38A73F-DD18-40D8-B010-BDDB2C069A9F}"/>
              </a:ext>
            </a:extLst>
          </p:cNvPr>
          <p:cNvSpPr/>
          <p:nvPr/>
        </p:nvSpPr>
        <p:spPr>
          <a:xfrm>
            <a:off x="4624297" y="1306331"/>
            <a:ext cx="3223257" cy="33801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WCO / Energy crop / Animal fat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988C5BB-0C02-4600-909D-29D50ECC1876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92852" y="5275405"/>
            <a:ext cx="973252" cy="293914"/>
          </a:xfrm>
          <a:prstGeom prst="bentConnector3">
            <a:avLst>
              <a:gd name="adj1" fmla="val 7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7D9E6E-A829-4FEA-A83F-F98546FBC3D7}"/>
              </a:ext>
            </a:extLst>
          </p:cNvPr>
          <p:cNvCxnSpPr/>
          <p:nvPr/>
        </p:nvCxnSpPr>
        <p:spPr>
          <a:xfrm>
            <a:off x="4332521" y="4935735"/>
            <a:ext cx="293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674A86-D2F5-4BE8-AD30-14822BE0D737}"/>
              </a:ext>
            </a:extLst>
          </p:cNvPr>
          <p:cNvSpPr txBox="1"/>
          <p:nvPr/>
        </p:nvSpPr>
        <p:spPr>
          <a:xfrm rot="16200000">
            <a:off x="2389165" y="4364612"/>
            <a:ext cx="3692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6AB2"/>
                </a:solidFill>
              </a:rPr>
              <a:t>Evaporation (alcohol recycling)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E2ADA87-A30A-4B38-A3A6-9907BF4E0324}"/>
              </a:ext>
            </a:extLst>
          </p:cNvPr>
          <p:cNvGraphicFramePr/>
          <p:nvPr/>
        </p:nvGraphicFramePr>
        <p:xfrm>
          <a:off x="644146" y="3582818"/>
          <a:ext cx="3223257" cy="241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33CC61E7-2F49-4F15-B005-E6EEB9D79699}"/>
              </a:ext>
            </a:extLst>
          </p:cNvPr>
          <p:cNvGrpSpPr/>
          <p:nvPr/>
        </p:nvGrpSpPr>
        <p:grpSpPr>
          <a:xfrm>
            <a:off x="475715" y="4831017"/>
            <a:ext cx="430727" cy="428259"/>
            <a:chOff x="7422073" y="1731599"/>
            <a:chExt cx="620136" cy="42422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650BF09-A39A-4EC4-9DD3-ADA66882071A}"/>
                </a:ext>
              </a:extLst>
            </p:cNvPr>
            <p:cNvSpPr/>
            <p:nvPr/>
          </p:nvSpPr>
          <p:spPr>
            <a:xfrm>
              <a:off x="7429678" y="1731599"/>
              <a:ext cx="536153" cy="38024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3C9EAA-9A9E-479D-9A17-9312733AE7E8}"/>
                </a:ext>
              </a:extLst>
            </p:cNvPr>
            <p:cNvCxnSpPr>
              <a:cxnSpLocks/>
            </p:cNvCxnSpPr>
            <p:nvPr/>
          </p:nvCxnSpPr>
          <p:spPr>
            <a:xfrm>
              <a:off x="7737231" y="2155827"/>
              <a:ext cx="304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B66E18-52FB-4EDE-A136-6E135C549212}"/>
                </a:ext>
              </a:extLst>
            </p:cNvPr>
            <p:cNvSpPr txBox="1"/>
            <p:nvPr/>
          </p:nvSpPr>
          <p:spPr>
            <a:xfrm>
              <a:off x="7422073" y="1784522"/>
              <a:ext cx="620136" cy="274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H2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7E0FCA-B424-40FB-9E25-B76748541CE8}"/>
              </a:ext>
            </a:extLst>
          </p:cNvPr>
          <p:cNvCxnSpPr>
            <a:cxnSpLocks/>
          </p:cNvCxnSpPr>
          <p:nvPr/>
        </p:nvCxnSpPr>
        <p:spPr>
          <a:xfrm>
            <a:off x="788552" y="4769832"/>
            <a:ext cx="304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EB40F81-EC16-4985-A139-FCB0E248C0B4}"/>
              </a:ext>
            </a:extLst>
          </p:cNvPr>
          <p:cNvSpPr txBox="1"/>
          <p:nvPr/>
        </p:nvSpPr>
        <p:spPr>
          <a:xfrm>
            <a:off x="4479478" y="6509622"/>
            <a:ext cx="3557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396483-97B4-45F8-BFB8-7B403DE4EA9B}"/>
              </a:ext>
            </a:extLst>
          </p:cNvPr>
          <p:cNvSpPr txBox="1"/>
          <p:nvPr/>
        </p:nvSpPr>
        <p:spPr>
          <a:xfrm>
            <a:off x="5045262" y="930131"/>
            <a:ext cx="225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Transesterification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D32B79-302A-4B02-AAE0-9E9BB68ABD6B}"/>
              </a:ext>
            </a:extLst>
          </p:cNvPr>
          <p:cNvCxnSpPr/>
          <p:nvPr/>
        </p:nvCxnSpPr>
        <p:spPr>
          <a:xfrm>
            <a:off x="5115993" y="930797"/>
            <a:ext cx="2138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B1F27D-6BA2-4E5B-96E7-043F2A72509E}"/>
              </a:ext>
            </a:extLst>
          </p:cNvPr>
          <p:cNvSpPr txBox="1"/>
          <p:nvPr/>
        </p:nvSpPr>
        <p:spPr>
          <a:xfrm>
            <a:off x="992539" y="1176839"/>
            <a:ext cx="225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Hydrotreatment of triglycerides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C592F1-C31A-4B24-8749-1C85B2F6B0B2}"/>
              </a:ext>
            </a:extLst>
          </p:cNvPr>
          <p:cNvCxnSpPr/>
          <p:nvPr/>
        </p:nvCxnSpPr>
        <p:spPr>
          <a:xfrm>
            <a:off x="1063270" y="1177505"/>
            <a:ext cx="2138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E1CB2DAA-4E06-4BD7-B047-6E1B97E8F107}"/>
              </a:ext>
            </a:extLst>
          </p:cNvPr>
          <p:cNvGraphicFramePr/>
          <p:nvPr/>
        </p:nvGraphicFramePr>
        <p:xfrm>
          <a:off x="8815526" y="2930217"/>
          <a:ext cx="3223258" cy="85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2BA105AE-E760-4A3F-AE16-18C5E73C3A93}"/>
              </a:ext>
            </a:extLst>
          </p:cNvPr>
          <p:cNvGraphicFramePr/>
          <p:nvPr/>
        </p:nvGraphicFramePr>
        <p:xfrm>
          <a:off x="8815525" y="3804946"/>
          <a:ext cx="2130641" cy="46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D2A729E5-6504-4958-BAD2-578ACBD2BA4B}"/>
              </a:ext>
            </a:extLst>
          </p:cNvPr>
          <p:cNvGraphicFramePr/>
          <p:nvPr/>
        </p:nvGraphicFramePr>
        <p:xfrm>
          <a:off x="8815525" y="4253242"/>
          <a:ext cx="3223259" cy="183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1D289E15-3665-40D1-86BC-78336F6E78F9}"/>
              </a:ext>
            </a:extLst>
          </p:cNvPr>
          <p:cNvSpPr txBox="1"/>
          <p:nvPr/>
        </p:nvSpPr>
        <p:spPr>
          <a:xfrm>
            <a:off x="9225304" y="1223282"/>
            <a:ext cx="225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eFuel</a:t>
            </a:r>
            <a:r>
              <a:rPr lang="en-GB" dirty="0"/>
              <a:t> – CO2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4E4C66-D7C9-4765-964D-9D8D886C0BCF}"/>
              </a:ext>
            </a:extLst>
          </p:cNvPr>
          <p:cNvCxnSpPr/>
          <p:nvPr/>
        </p:nvCxnSpPr>
        <p:spPr>
          <a:xfrm>
            <a:off x="9340411" y="1183159"/>
            <a:ext cx="2138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49">
            <a:extLst>
              <a:ext uri="{FF2B5EF4-FFF2-40B4-BE49-F238E27FC236}">
                <a16:creationId xmlns:a16="http://schemas.microsoft.com/office/drawing/2014/main" id="{25A7643B-5B35-4FF9-BD13-F4D7242DF7FC}"/>
              </a:ext>
            </a:extLst>
          </p:cNvPr>
          <p:cNvSpPr txBox="1"/>
          <p:nvPr/>
        </p:nvSpPr>
        <p:spPr>
          <a:xfrm>
            <a:off x="837124" y="6137210"/>
            <a:ext cx="23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Paraffinic Distillate (HVO)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F506F8AE-302E-4FBE-A7E0-10ABD6C39BFB}"/>
              </a:ext>
            </a:extLst>
          </p:cNvPr>
          <p:cNvSpPr txBox="1"/>
          <p:nvPr/>
        </p:nvSpPr>
        <p:spPr>
          <a:xfrm>
            <a:off x="9169784" y="6309567"/>
            <a:ext cx="23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Paraffinic Distillate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0C38C0-4ECE-4F40-9A49-E68BD6B12DCB}"/>
              </a:ext>
            </a:extLst>
          </p:cNvPr>
          <p:cNvSpPr/>
          <p:nvPr/>
        </p:nvSpPr>
        <p:spPr>
          <a:xfrm>
            <a:off x="9115424" y="122921"/>
            <a:ext cx="3076576" cy="919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A5CBAF4E-126B-4BEC-AA5B-94A8BAD239A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872666" y="466831"/>
            <a:ext cx="1570911" cy="58540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DFE9479-3BDD-4605-AA73-DB88CF9E4E4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558134" y="136650"/>
            <a:ext cx="1570911" cy="961868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7D8A91FC-CCA6-48A3-B6AB-D9122E190039}"/>
              </a:ext>
            </a:extLst>
          </p:cNvPr>
          <p:cNvSpPr txBox="1"/>
          <p:nvPr/>
        </p:nvSpPr>
        <p:spPr>
          <a:xfrm>
            <a:off x="9237299" y="85976"/>
            <a:ext cx="86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Legend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48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993B-0733-48E5-A805-CBFBDCE8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8218"/>
            <a:ext cx="8277225" cy="514203"/>
          </a:xfrm>
        </p:spPr>
        <p:txBody>
          <a:bodyPr/>
          <a:lstStyle/>
          <a:p>
            <a:r>
              <a:rPr lang="en-US" dirty="0"/>
              <a:t>Co-Processing Possibilities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7980636-8C71-43E7-B358-591DA9307BD1}"/>
              </a:ext>
            </a:extLst>
          </p:cNvPr>
          <p:cNvGraphicFramePr>
            <a:graphicFrameLocks noGrp="1"/>
          </p:cNvGraphicFramePr>
          <p:nvPr/>
        </p:nvGraphicFramePr>
        <p:xfrm>
          <a:off x="560410" y="1034995"/>
          <a:ext cx="1153253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5684">
                  <a:extLst>
                    <a:ext uri="{9D8B030D-6E8A-4147-A177-3AD203B41FA5}">
                      <a16:colId xmlns:a16="http://schemas.microsoft.com/office/drawing/2014/main" val="2622972410"/>
                    </a:ext>
                  </a:extLst>
                </a:gridCol>
                <a:gridCol w="926427">
                  <a:extLst>
                    <a:ext uri="{9D8B030D-6E8A-4147-A177-3AD203B41FA5}">
                      <a16:colId xmlns:a16="http://schemas.microsoft.com/office/drawing/2014/main" val="4262940499"/>
                    </a:ext>
                  </a:extLst>
                </a:gridCol>
                <a:gridCol w="1279726">
                  <a:extLst>
                    <a:ext uri="{9D8B030D-6E8A-4147-A177-3AD203B41FA5}">
                      <a16:colId xmlns:a16="http://schemas.microsoft.com/office/drawing/2014/main" val="1709507269"/>
                    </a:ext>
                  </a:extLst>
                </a:gridCol>
                <a:gridCol w="1648726">
                  <a:extLst>
                    <a:ext uri="{9D8B030D-6E8A-4147-A177-3AD203B41FA5}">
                      <a16:colId xmlns:a16="http://schemas.microsoft.com/office/drawing/2014/main" val="3999424122"/>
                    </a:ext>
                  </a:extLst>
                </a:gridCol>
                <a:gridCol w="1568063">
                  <a:extLst>
                    <a:ext uri="{9D8B030D-6E8A-4147-A177-3AD203B41FA5}">
                      <a16:colId xmlns:a16="http://schemas.microsoft.com/office/drawing/2014/main" val="4156945256"/>
                    </a:ext>
                  </a:extLst>
                </a:gridCol>
                <a:gridCol w="3459524">
                  <a:extLst>
                    <a:ext uri="{9D8B030D-6E8A-4147-A177-3AD203B41FA5}">
                      <a16:colId xmlns:a16="http://schemas.microsoft.com/office/drawing/2014/main" val="2849299169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99105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Pathways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CP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Possibility</a:t>
                      </a: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Max CP Ratio identified in lit.</a:t>
                      </a:r>
                      <a:endParaRPr lang="en-US" sz="1400" b="1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CP Input 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Input Product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Comment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Ref.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83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Gasification + FT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7% </a:t>
                      </a:r>
                      <a:r>
                        <a:rPr lang="en-US" sz="1400" baseline="300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VD+HC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FT wax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Gasification -&gt; FT -&gt; wax -&gt; VD+HC. </a:t>
                      </a:r>
                    </a:p>
                    <a:p>
                      <a:pPr algn="l"/>
                      <a:r>
                        <a:rPr lang="en-US" sz="1400" dirty="0"/>
                        <a:t>Other locations possible but less favorable.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[5]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177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eFuel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– CO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7% </a:t>
                      </a:r>
                      <a:r>
                        <a:rPr lang="en-US" sz="1400" baseline="300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VD+HC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FT wax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E-fuel -&gt; FT -&gt; wax -&gt; VD+HC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[426]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545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eFuel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Lignoc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7% </a:t>
                      </a:r>
                      <a:r>
                        <a:rPr lang="en-US" sz="1400" baseline="300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VD+HC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FT wax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E-fuel -&gt; FT -&gt; wax -&gt; VD+HC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51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Fermentation (ATD)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Hydrogenation/FCC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Oligomerization product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ATD and ATJ follow the same process, so we can refer to the available options for ATJ.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[5]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110658"/>
                  </a:ext>
                </a:extLst>
              </a:tr>
              <a:tr h="903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Hydrotreatment of triglycerides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25% </a:t>
                      </a:r>
                      <a:r>
                        <a:rPr lang="en-US" sz="1400" baseline="300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Direct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Raw oil from Energy crops, waste cooking oil, animal fat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Co-processing of RSO/AGO, HTL/VGO.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Requires novel catalysts.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Efficiency and product quality (e.g., cold flow properties) of the co-processing still need to be improved to be competitive.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[6-9, 10]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073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Hydrotreatment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Lignoc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Not identified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16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Transesterification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Not identified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260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80AF8E-B959-4A09-B386-62BD2C1D6A33}"/>
              </a:ext>
            </a:extLst>
          </p:cNvPr>
          <p:cNvSpPr txBox="1"/>
          <p:nvPr/>
        </p:nvSpPr>
        <p:spPr>
          <a:xfrm>
            <a:off x="2250840" y="6427113"/>
            <a:ext cx="6917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a</a:t>
            </a:r>
            <a:r>
              <a:rPr lang="en-US" sz="1100" dirty="0"/>
              <a:t> assumed similar to </a:t>
            </a:r>
            <a:r>
              <a:rPr lang="en-US" sz="1100" dirty="0" err="1"/>
              <a:t>Gasification+FT</a:t>
            </a:r>
            <a:r>
              <a:rPr lang="en-US" sz="1100" dirty="0"/>
              <a:t> </a:t>
            </a:r>
          </a:p>
          <a:p>
            <a:r>
              <a:rPr lang="en-US" sz="1100" baseline="30000" dirty="0"/>
              <a:t>b</a:t>
            </a:r>
            <a:r>
              <a:rPr lang="en-US" sz="1100" dirty="0"/>
              <a:t> lab-scale results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BB1BFB5-432B-4959-BCB1-6DF56AE95AD5}"/>
              </a:ext>
            </a:extLst>
          </p:cNvPr>
          <p:cNvGraphicFramePr>
            <a:graphicFrameLocks noGrp="1"/>
          </p:cNvGraphicFramePr>
          <p:nvPr/>
        </p:nvGraphicFramePr>
        <p:xfrm>
          <a:off x="2578581" y="5520883"/>
          <a:ext cx="877824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2120167923"/>
                    </a:ext>
                  </a:extLst>
                </a:gridCol>
                <a:gridCol w="1273053">
                  <a:extLst>
                    <a:ext uri="{9D8B030D-6E8A-4147-A177-3AD203B41FA5}">
                      <a16:colId xmlns:a16="http://schemas.microsoft.com/office/drawing/2014/main" val="48991765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3514192712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198826687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7224394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501573623"/>
                    </a:ext>
                  </a:extLst>
                </a:gridCol>
                <a:gridCol w="549216">
                  <a:extLst>
                    <a:ext uri="{9D8B030D-6E8A-4147-A177-3AD203B41FA5}">
                      <a16:colId xmlns:a16="http://schemas.microsoft.com/office/drawing/2014/main" val="27942313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30451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Co-processing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Vacuum distillation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Fischer–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Tropsch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Hydrocracking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954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ATD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Alcohol-to-Diesel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FCC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Fluid catalytic cracking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Atmospheric gas oil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Vacuum gas oil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664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RSO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Rapeseed oil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HTL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Hydrothermal liquefaction product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6338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57D8A5-B9E4-43F7-9EB0-9613D7E5072C}"/>
              </a:ext>
            </a:extLst>
          </p:cNvPr>
          <p:cNvSpPr txBox="1"/>
          <p:nvPr/>
        </p:nvSpPr>
        <p:spPr>
          <a:xfrm>
            <a:off x="835179" y="5484451"/>
            <a:ext cx="177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Nomenclature:</a:t>
            </a:r>
          </a:p>
        </p:txBody>
      </p:sp>
    </p:spTree>
    <p:extLst>
      <p:ext uri="{BB962C8B-B14F-4D97-AF65-F5344CB8AC3E}">
        <p14:creationId xmlns:p14="http://schemas.microsoft.com/office/powerpoint/2010/main" val="300177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C3E56E-447A-4467-A9B4-4AAA51695D72}"/>
              </a:ext>
            </a:extLst>
          </p:cNvPr>
          <p:cNvSpPr/>
          <p:nvPr/>
        </p:nvSpPr>
        <p:spPr>
          <a:xfrm>
            <a:off x="9363919" y="6099858"/>
            <a:ext cx="2828081" cy="671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3425C4-455F-45C7-8D04-68463647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41E0303-8CF5-45E6-8067-C6BBB2166467}"/>
              </a:ext>
            </a:extLst>
          </p:cNvPr>
          <p:cNvGraphicFramePr>
            <a:graphicFrameLocks noGrp="1"/>
          </p:cNvGraphicFramePr>
          <p:nvPr/>
        </p:nvGraphicFramePr>
        <p:xfrm>
          <a:off x="1311058" y="1072512"/>
          <a:ext cx="10822622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739">
                  <a:extLst>
                    <a:ext uri="{9D8B030D-6E8A-4147-A177-3AD203B41FA5}">
                      <a16:colId xmlns:a16="http://schemas.microsoft.com/office/drawing/2014/main" val="3204987099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109073777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1021968154"/>
                    </a:ext>
                  </a:extLst>
                </a:gridCol>
                <a:gridCol w="6438936">
                  <a:extLst>
                    <a:ext uri="{9D8B030D-6E8A-4147-A177-3AD203B41FA5}">
                      <a16:colId xmlns:a16="http://schemas.microsoft.com/office/drawing/2014/main" val="477751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Resource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Process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Comments / Research needs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2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Lignocellulose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Fermentation ATD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Industrialised technology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Flexibility to other products </a:t>
                      </a:r>
                      <a:r>
                        <a:rPr lang="en-GB" sz="14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GB" sz="1400" dirty="0"/>
                        <a:t> diesel or kerosene optimisation impacts?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0798"/>
                  </a:ext>
                </a:extLst>
              </a:tr>
              <a:tr h="402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Lignocellulose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Fermentation</a:t>
                      </a:r>
                    </a:p>
                    <a:p>
                      <a:pPr algn="ctr"/>
                      <a:r>
                        <a:rPr lang="en-GB" sz="1400" dirty="0"/>
                        <a:t>to 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Limited industrialised projects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Blending constraints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6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Lignocellulose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Gasification  -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Technology close</a:t>
                      </a:r>
                      <a:r>
                        <a:rPr lang="en-GB" sz="1400" baseline="0" dirty="0"/>
                        <a:t> to industrialization </a:t>
                      </a:r>
                      <a:r>
                        <a:rPr lang="en-GB" sz="1400" dirty="0"/>
                        <a:t>- Optimisation prospects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Flexibility to other products but integrability and adaptation to lignocellulose 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73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Lignocellulose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Hydrotreatment </a:t>
                      </a:r>
                    </a:p>
                    <a:p>
                      <a:pPr algn="ctr"/>
                      <a:r>
                        <a:rPr lang="en-GB" sz="1400" dirty="0"/>
                        <a:t>Lignoc.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Limited industrialised projects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45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WCO / Animal fat / Energy crop</a:t>
                      </a:r>
                      <a:r>
                        <a:rPr lang="en-GB" sz="1400" dirty="0"/>
                        <a:t> oil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Hydrotreatment of triglycerides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Paraffinic distillate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 (HVO / HEFA)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Industrialised technology</a:t>
                      </a:r>
                    </a:p>
                    <a:p>
                      <a:pPr algn="ctr"/>
                      <a:r>
                        <a:rPr lang="en-GB" sz="1400" dirty="0"/>
                        <a:t>Application to a wider range of resources</a:t>
                      </a:r>
                    </a:p>
                    <a:p>
                      <a:pPr algn="ctr"/>
                      <a:r>
                        <a:rPr lang="en-GB" sz="1400" dirty="0"/>
                        <a:t>Integration of renewable H2?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6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WCO / Animal fat / Energy crop 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Transesterification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Industrialised technology – adapted to small scale /close to resource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Blending constrains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3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Lignocellulose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eFuel</a:t>
                      </a:r>
                      <a:r>
                        <a:rPr lang="en-GB" sz="1400" dirty="0"/>
                        <a:t> – Lignoc.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eH2 and RWGS technology to industrialise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Optimisation prospects (electrolysers, CO2 capture, CO/CO2 from biomass)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High flexibility to other fuels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3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eFuel</a:t>
                      </a:r>
                      <a:r>
                        <a:rPr lang="en-GB" sz="1400" dirty="0"/>
                        <a:t> – CO2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2919"/>
                  </a:ext>
                </a:extLst>
              </a:tr>
            </a:tbl>
          </a:graphicData>
        </a:graphic>
      </p:graphicFrame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5B18FEE5-1782-4F98-85CD-1DD62E474C5C}"/>
              </a:ext>
            </a:extLst>
          </p:cNvPr>
          <p:cNvSpPr/>
          <p:nvPr/>
        </p:nvSpPr>
        <p:spPr>
          <a:xfrm>
            <a:off x="929945" y="1979440"/>
            <a:ext cx="509286" cy="51420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C20DA5-8B12-4CD1-BB24-33FD8D78D214}"/>
              </a:ext>
            </a:extLst>
          </p:cNvPr>
          <p:cNvSpPr txBox="1"/>
          <p:nvPr/>
        </p:nvSpPr>
        <p:spPr>
          <a:xfrm>
            <a:off x="16396" y="1441277"/>
            <a:ext cx="1319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Excluded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r>
              <a:rPr lang="fr-FR" dirty="0">
                <a:solidFill>
                  <a:srgbClr val="FF0000"/>
                </a:solidFill>
              </a:rPr>
              <a:t>Lim. 7 paths</a:t>
            </a:r>
          </a:p>
        </p:txBody>
      </p:sp>
    </p:spTree>
    <p:extLst>
      <p:ext uri="{BB962C8B-B14F-4D97-AF65-F5344CB8AC3E}">
        <p14:creationId xmlns:p14="http://schemas.microsoft.com/office/powerpoint/2010/main" val="306538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C5489822-A0D5-4559-A53C-6977DE3B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05" y="535083"/>
            <a:ext cx="8183768" cy="21698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WP1.3 – LCA &amp; TEA assessment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AFD5048-9344-456A-93E0-2E2947CB489C}"/>
              </a:ext>
            </a:extLst>
          </p:cNvPr>
          <p:cNvCxnSpPr>
            <a:cxnSpLocks/>
          </p:cNvCxnSpPr>
          <p:nvPr/>
        </p:nvCxnSpPr>
        <p:spPr>
          <a:xfrm>
            <a:off x="5107287" y="1932971"/>
            <a:ext cx="0" cy="50928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29E5926-2134-4539-B125-9D181EE3F00A}"/>
              </a:ext>
            </a:extLst>
          </p:cNvPr>
          <p:cNvSpPr/>
          <p:nvPr/>
        </p:nvSpPr>
        <p:spPr>
          <a:xfrm>
            <a:off x="4074290" y="2442258"/>
            <a:ext cx="5258958" cy="131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(1) Transesterification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(2) oil hydrotreatment 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(3) fermentation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(4) gasification + Fischer-</a:t>
            </a:r>
            <a:r>
              <a:rPr lang="en-US" sz="1400" b="1" i="1" dirty="0" err="1">
                <a:solidFill>
                  <a:schemeClr val="bg1">
                    <a:lumMod val="50000"/>
                  </a:schemeClr>
                </a:solidFill>
              </a:rPr>
              <a:t>Tropsch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(5) e-fuel 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24324E9-379D-4B64-BE15-5A5505EBD2C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2102129" y="1932971"/>
            <a:ext cx="1212552" cy="509287"/>
          </a:xfrm>
          <a:prstGeom prst="straightConnector1">
            <a:avLst/>
          </a:prstGeom>
          <a:ln w="57150">
            <a:solidFill>
              <a:srgbClr val="79B9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49BE2E2-DC64-4656-805C-ECC094432C5B}"/>
              </a:ext>
            </a:extLst>
          </p:cNvPr>
          <p:cNvSpPr txBox="1"/>
          <p:nvPr/>
        </p:nvSpPr>
        <p:spPr>
          <a:xfrm>
            <a:off x="400650" y="2442258"/>
            <a:ext cx="34029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B050"/>
                </a:solidFill>
              </a:rPr>
              <a:t>(1) Lignocellulose</a:t>
            </a:r>
          </a:p>
          <a:p>
            <a:r>
              <a:rPr lang="fr-FR" sz="1400" b="1" i="1" dirty="0">
                <a:solidFill>
                  <a:srgbClr val="00B050"/>
                </a:solidFill>
              </a:rPr>
              <a:t>(2) Energy </a:t>
            </a:r>
            <a:r>
              <a:rPr lang="fr-FR" sz="1400" b="1" i="1" dirty="0" err="1">
                <a:solidFill>
                  <a:srgbClr val="00B050"/>
                </a:solidFill>
              </a:rPr>
              <a:t>crops</a:t>
            </a:r>
            <a:r>
              <a:rPr lang="fr-FR" sz="1400" b="1" i="1" dirty="0">
                <a:solidFill>
                  <a:srgbClr val="00B050"/>
                </a:solidFill>
              </a:rPr>
              <a:t> </a:t>
            </a:r>
          </a:p>
          <a:p>
            <a:r>
              <a:rPr lang="fr-FR" sz="1400" b="1" i="1" dirty="0">
                <a:solidFill>
                  <a:srgbClr val="00B050"/>
                </a:solidFill>
              </a:rPr>
              <a:t>(3) </a:t>
            </a:r>
            <a:r>
              <a:rPr lang="fr-FR" sz="1400" b="1" i="1" dirty="0" err="1">
                <a:solidFill>
                  <a:srgbClr val="00B050"/>
                </a:solidFill>
              </a:rPr>
              <a:t>atmospheric</a:t>
            </a:r>
            <a:r>
              <a:rPr lang="fr-FR" sz="1400" b="1" i="1" dirty="0">
                <a:solidFill>
                  <a:srgbClr val="00B050"/>
                </a:solidFill>
              </a:rPr>
              <a:t> CO</a:t>
            </a:r>
            <a:r>
              <a:rPr lang="fr-FR" sz="1400" b="1" i="1" baseline="-25000" dirty="0">
                <a:solidFill>
                  <a:srgbClr val="00B050"/>
                </a:solidFill>
              </a:rPr>
              <a:t>2</a:t>
            </a:r>
            <a:r>
              <a:rPr lang="fr-FR" sz="1400" b="1" i="1" dirty="0">
                <a:solidFill>
                  <a:srgbClr val="00B050"/>
                </a:solidFill>
              </a:rPr>
              <a:t> + </a:t>
            </a:r>
            <a:r>
              <a:rPr lang="fr-FR" sz="1400" b="1" i="1" dirty="0" err="1">
                <a:solidFill>
                  <a:srgbClr val="00B050"/>
                </a:solidFill>
              </a:rPr>
              <a:t>renewable</a:t>
            </a:r>
            <a:r>
              <a:rPr lang="fr-FR" sz="1400" b="1" i="1" dirty="0">
                <a:solidFill>
                  <a:srgbClr val="00B050"/>
                </a:solidFill>
              </a:rPr>
              <a:t> energy (Direct Air Capture)</a:t>
            </a:r>
          </a:p>
          <a:p>
            <a:r>
              <a:rPr lang="fr-FR" sz="1400" b="1" i="1" dirty="0">
                <a:solidFill>
                  <a:srgbClr val="00B050"/>
                </a:solidFill>
              </a:rPr>
              <a:t>(4) UCO &amp; animal fat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5E4263-5402-401A-B98D-7D91F7810846}"/>
              </a:ext>
            </a:extLst>
          </p:cNvPr>
          <p:cNvSpPr txBox="1"/>
          <p:nvPr/>
        </p:nvSpPr>
        <p:spPr>
          <a:xfrm>
            <a:off x="2102128" y="4676152"/>
            <a:ext cx="8839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5"/>
                </a:solidFill>
              </a:rPr>
              <a:t>LCA </a:t>
            </a:r>
            <a:r>
              <a:rPr lang="fr-FR" dirty="0" err="1">
                <a:solidFill>
                  <a:schemeClr val="accent5"/>
                </a:solidFill>
              </a:rPr>
              <a:t>methodology</a:t>
            </a:r>
            <a:r>
              <a:rPr lang="fr-FR" dirty="0">
                <a:solidFill>
                  <a:schemeClr val="accent5"/>
                </a:solidFill>
              </a:rPr>
              <a:t> (</a:t>
            </a:r>
            <a:r>
              <a:rPr lang="fr-FR" dirty="0" err="1">
                <a:solidFill>
                  <a:schemeClr val="accent5"/>
                </a:solidFill>
              </a:rPr>
              <a:t>functional</a:t>
            </a:r>
            <a:r>
              <a:rPr lang="fr-FR" dirty="0">
                <a:solidFill>
                  <a:schemeClr val="accent5"/>
                </a:solidFill>
              </a:rPr>
              <a:t> unit, system </a:t>
            </a:r>
            <a:r>
              <a:rPr lang="fr-FR" dirty="0" err="1">
                <a:solidFill>
                  <a:schemeClr val="accent5"/>
                </a:solidFill>
              </a:rPr>
              <a:t>boundaries</a:t>
            </a:r>
            <a:r>
              <a:rPr lang="fr-FR" dirty="0">
                <a:solidFill>
                  <a:schemeClr val="accent5"/>
                </a:solidFill>
              </a:rPr>
              <a:t> and allocation)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5"/>
                </a:solidFill>
              </a:rPr>
              <a:t>Value of the </a:t>
            </a:r>
            <a:r>
              <a:rPr lang="fr-FR" dirty="0" err="1">
                <a:solidFill>
                  <a:schemeClr val="accent5"/>
                </a:solidFill>
              </a:rPr>
              <a:t>environmental</a:t>
            </a:r>
            <a:r>
              <a:rPr lang="fr-FR" dirty="0">
                <a:solidFill>
                  <a:schemeClr val="accent5"/>
                </a:solidFill>
              </a:rPr>
              <a:t> impacts &amp; the </a:t>
            </a:r>
            <a:r>
              <a:rPr lang="fr-FR" dirty="0" err="1">
                <a:solidFill>
                  <a:schemeClr val="accent5"/>
                </a:solidFill>
              </a:rPr>
              <a:t>different</a:t>
            </a:r>
            <a:r>
              <a:rPr lang="fr-FR" dirty="0">
                <a:solidFill>
                  <a:schemeClr val="accent5"/>
                </a:solidFill>
              </a:rPr>
              <a:t> sources of impacts (e.g. process </a:t>
            </a:r>
            <a:r>
              <a:rPr lang="fr-FR" dirty="0" err="1">
                <a:solidFill>
                  <a:schemeClr val="accent5"/>
                </a:solidFill>
              </a:rPr>
              <a:t>steps</a:t>
            </a:r>
            <a:r>
              <a:rPr lang="fr-FR" dirty="0">
                <a:solidFill>
                  <a:schemeClr val="accent5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5"/>
                </a:solidFill>
              </a:rPr>
              <a:t>Cost breakdown and </a:t>
            </a:r>
            <a:r>
              <a:rPr lang="fr-FR" dirty="0" err="1">
                <a:solidFill>
                  <a:schemeClr val="accent5"/>
                </a:solidFill>
              </a:rPr>
              <a:t>breakeven</a:t>
            </a:r>
            <a:r>
              <a:rPr lang="fr-FR" dirty="0">
                <a:solidFill>
                  <a:schemeClr val="accent5"/>
                </a:solidFill>
              </a:rPr>
              <a:t> </a:t>
            </a:r>
            <a:r>
              <a:rPr lang="fr-FR" dirty="0" err="1">
                <a:solidFill>
                  <a:schemeClr val="accent5"/>
                </a:solidFill>
              </a:rPr>
              <a:t>price</a:t>
            </a: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61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81F2E25-0D2E-44A2-8608-070F4B95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67" y="190384"/>
            <a:ext cx="8277225" cy="514203"/>
          </a:xfrm>
        </p:spPr>
        <p:txBody>
          <a:bodyPr/>
          <a:lstStyle/>
          <a:p>
            <a:r>
              <a:rPr lang="en-US" dirty="0"/>
              <a:t>WP1.3 – LCA &amp; TEA assessment</a:t>
            </a:r>
            <a:br>
              <a:rPr lang="en-US" dirty="0"/>
            </a:br>
            <a:r>
              <a:rPr lang="en-US" sz="2000" dirty="0"/>
              <a:t>Key take aways </a:t>
            </a:r>
            <a:r>
              <a:rPr lang="en-US" sz="2000" b="1" dirty="0"/>
              <a:t>by 2030 </a:t>
            </a:r>
            <a:r>
              <a:rPr lang="en-US" sz="2000" dirty="0"/>
              <a:t>for the main energy paths</a:t>
            </a:r>
            <a:endParaRPr lang="fr-FR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E24AFDC9-CC04-4521-BD9C-7276FF2A5360}"/>
              </a:ext>
            </a:extLst>
          </p:cNvPr>
          <p:cNvGraphicFramePr/>
          <p:nvPr/>
        </p:nvGraphicFramePr>
        <p:xfrm>
          <a:off x="1866561" y="864021"/>
          <a:ext cx="9683287" cy="499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D824969-B54E-4F79-A481-3B417D28FDDA}"/>
              </a:ext>
            </a:extLst>
          </p:cNvPr>
          <p:cNvSpPr txBox="1"/>
          <p:nvPr/>
        </p:nvSpPr>
        <p:spPr>
          <a:xfrm>
            <a:off x="2789499" y="4953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3519D8-4A18-4263-B09F-25EC41508669}"/>
              </a:ext>
            </a:extLst>
          </p:cNvPr>
          <p:cNvSpPr txBox="1"/>
          <p:nvPr/>
        </p:nvSpPr>
        <p:spPr>
          <a:xfrm rot="16200000">
            <a:off x="809923" y="1717315"/>
            <a:ext cx="1866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Strenghts</a:t>
            </a:r>
            <a:r>
              <a:rPr lang="fr-FR" sz="3200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0B23F3F-12A3-48CB-B89D-E2878AF457B7}"/>
              </a:ext>
            </a:extLst>
          </p:cNvPr>
          <p:cNvSpPr txBox="1"/>
          <p:nvPr/>
        </p:nvSpPr>
        <p:spPr>
          <a:xfrm rot="16200000">
            <a:off x="487943" y="4277744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Opportunities</a:t>
            </a:r>
            <a:endParaRPr lang="fr-FR" sz="3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F4B1769-CBD8-4C86-973B-AC11E6F3C570}"/>
              </a:ext>
            </a:extLst>
          </p:cNvPr>
          <p:cNvSpPr txBox="1"/>
          <p:nvPr/>
        </p:nvSpPr>
        <p:spPr>
          <a:xfrm rot="5400000">
            <a:off x="9944440" y="4313084"/>
            <a:ext cx="143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Threats</a:t>
            </a:r>
            <a:endParaRPr lang="fr-FR" sz="3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AD4E2E8-92B2-4A2C-BBEF-9E1021E72F81}"/>
              </a:ext>
            </a:extLst>
          </p:cNvPr>
          <p:cNvSpPr txBox="1"/>
          <p:nvPr/>
        </p:nvSpPr>
        <p:spPr>
          <a:xfrm rot="5400000">
            <a:off x="9504669" y="1897140"/>
            <a:ext cx="2226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Weaknesses</a:t>
            </a:r>
            <a:endParaRPr lang="fr-FR" sz="3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9D69C4-ED72-4D51-8201-C45731501F49}"/>
              </a:ext>
            </a:extLst>
          </p:cNvPr>
          <p:cNvSpPr txBox="1"/>
          <p:nvPr/>
        </p:nvSpPr>
        <p:spPr>
          <a:xfrm>
            <a:off x="116137" y="5896304"/>
            <a:ext cx="1238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The main challenge is to work on incentives that are required to overcome threats and consolidate opportunities  </a:t>
            </a:r>
          </a:p>
        </p:txBody>
      </p:sp>
    </p:spTree>
    <p:extLst>
      <p:ext uri="{BB962C8B-B14F-4D97-AF65-F5344CB8AC3E}">
        <p14:creationId xmlns:p14="http://schemas.microsoft.com/office/powerpoint/2010/main" val="1611629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E0D9F-A1B3-4E87-8B69-73CC976C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3435"/>
            <a:ext cx="8277225" cy="514203"/>
          </a:xfrm>
        </p:spPr>
        <p:txBody>
          <a:bodyPr/>
          <a:lstStyle/>
          <a:p>
            <a:r>
              <a:rPr lang="fr-FR" dirty="0"/>
              <a:t>CO</a:t>
            </a:r>
            <a:r>
              <a:rPr lang="fr-FR" baseline="-25000" dirty="0"/>
              <a:t>2</a:t>
            </a:r>
            <a:r>
              <a:rPr lang="fr-FR" dirty="0"/>
              <a:t> impact per fuel </a:t>
            </a:r>
            <a:r>
              <a:rPr lang="fr-FR" dirty="0" err="1"/>
              <a:t>pathway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074E737-A3D9-4238-989A-7EE42F9763D6}"/>
              </a:ext>
            </a:extLst>
          </p:cNvPr>
          <p:cNvGraphicFramePr>
            <a:graphicFrameLocks/>
          </p:cNvGraphicFramePr>
          <p:nvPr/>
        </p:nvGraphicFramePr>
        <p:xfrm>
          <a:off x="579584" y="930131"/>
          <a:ext cx="10515599" cy="43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BE45AAA-C469-4A0B-AA67-22AE364C27F4}"/>
              </a:ext>
            </a:extLst>
          </p:cNvPr>
          <p:cNvSpPr/>
          <p:nvPr/>
        </p:nvSpPr>
        <p:spPr>
          <a:xfrm>
            <a:off x="1134758" y="5446824"/>
            <a:ext cx="3352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/>
              <a:t>*syngas fermentation to </a:t>
            </a:r>
            <a:r>
              <a:rPr lang="fr-FR" sz="700" dirty="0" err="1"/>
              <a:t>ethanol</a:t>
            </a:r>
            <a:r>
              <a:rPr lang="fr-FR" sz="700" dirty="0"/>
              <a:t> </a:t>
            </a:r>
            <a:r>
              <a:rPr lang="fr-FR" sz="700" dirty="0" err="1"/>
              <a:t>followed</a:t>
            </a:r>
            <a:r>
              <a:rPr lang="fr-FR" sz="700" dirty="0"/>
              <a:t> by fuel production </a:t>
            </a:r>
            <a:r>
              <a:rPr lang="fr-FR" sz="700" b="1" dirty="0"/>
              <a:t>via </a:t>
            </a:r>
            <a:r>
              <a:rPr lang="fr-FR" sz="700" b="1" dirty="0" err="1"/>
              <a:t>alcohol</a:t>
            </a:r>
            <a:r>
              <a:rPr lang="fr-FR" sz="700" b="1" dirty="0"/>
              <a:t> condensation (</a:t>
            </a:r>
            <a:r>
              <a:rPr lang="fr-FR" sz="700" b="1" dirty="0" err="1"/>
              <a:t>Guerbet</a:t>
            </a:r>
            <a:r>
              <a:rPr lang="fr-FR" sz="700" b="1" dirty="0"/>
              <a:t> </a:t>
            </a:r>
            <a:r>
              <a:rPr lang="fr-FR" sz="700" b="1" dirty="0" err="1"/>
              <a:t>reaction</a:t>
            </a:r>
            <a:r>
              <a:rPr lang="fr-FR" sz="700" b="1" dirty="0"/>
              <a:t>), </a:t>
            </a:r>
            <a:r>
              <a:rPr lang="fr-FR" sz="700" b="1" dirty="0" err="1"/>
              <a:t>dehydration</a:t>
            </a:r>
            <a:r>
              <a:rPr lang="fr-FR" sz="700" b="1" dirty="0"/>
              <a:t>,</a:t>
            </a:r>
            <a:r>
              <a:rPr lang="fr-FR" sz="700" dirty="0"/>
              <a:t> </a:t>
            </a:r>
            <a:r>
              <a:rPr lang="fr-FR" sz="700" dirty="0" err="1"/>
              <a:t>oligomerization</a:t>
            </a:r>
            <a:r>
              <a:rPr lang="fr-FR" sz="700" dirty="0"/>
              <a:t>, and </a:t>
            </a:r>
            <a:r>
              <a:rPr lang="fr-FR" sz="700" dirty="0" err="1"/>
              <a:t>hydrogenation</a:t>
            </a:r>
            <a:endParaRPr lang="fr-FR" sz="700" dirty="0"/>
          </a:p>
          <a:p>
            <a:endParaRPr lang="fr-FR" sz="700" dirty="0"/>
          </a:p>
          <a:p>
            <a:r>
              <a:rPr lang="fr-FR" sz="700" dirty="0"/>
              <a:t>**syngas fermentation to </a:t>
            </a:r>
            <a:r>
              <a:rPr lang="fr-FR" sz="700" dirty="0" err="1"/>
              <a:t>ethanol</a:t>
            </a:r>
            <a:r>
              <a:rPr lang="fr-FR" sz="700" dirty="0"/>
              <a:t> </a:t>
            </a:r>
            <a:r>
              <a:rPr lang="fr-FR" sz="700" dirty="0" err="1"/>
              <a:t>followed</a:t>
            </a:r>
            <a:r>
              <a:rPr lang="fr-FR" sz="700" dirty="0"/>
              <a:t> by fuel production </a:t>
            </a:r>
            <a:r>
              <a:rPr lang="fr-FR" sz="700" b="1" dirty="0"/>
              <a:t>via </a:t>
            </a:r>
            <a:r>
              <a:rPr lang="fr-FR" sz="700" b="1" dirty="0" err="1"/>
              <a:t>carbon</a:t>
            </a:r>
            <a:r>
              <a:rPr lang="fr-FR" sz="700" b="1" dirty="0"/>
              <a:t> </a:t>
            </a:r>
            <a:r>
              <a:rPr lang="fr-FR" sz="700" b="1" dirty="0" err="1"/>
              <a:t>coupling</a:t>
            </a:r>
            <a:r>
              <a:rPr lang="fr-FR" sz="700" b="1" dirty="0"/>
              <a:t>/</a:t>
            </a:r>
            <a:r>
              <a:rPr lang="fr-FR" sz="700" b="1" dirty="0" err="1"/>
              <a:t>deoxygenation</a:t>
            </a:r>
            <a:r>
              <a:rPr lang="fr-FR" sz="700" b="1" dirty="0"/>
              <a:t> (to </a:t>
            </a:r>
            <a:r>
              <a:rPr lang="fr-FR" sz="700" b="1" dirty="0" err="1"/>
              <a:t>isobutene</a:t>
            </a:r>
            <a:r>
              <a:rPr lang="fr-FR" sz="700" b="1" dirty="0"/>
              <a:t>), </a:t>
            </a:r>
            <a:r>
              <a:rPr lang="fr-FR" sz="700" dirty="0" err="1"/>
              <a:t>oligomerization</a:t>
            </a:r>
            <a:r>
              <a:rPr lang="fr-FR" sz="700" dirty="0"/>
              <a:t>, and </a:t>
            </a:r>
            <a:r>
              <a:rPr lang="fr-FR" sz="700" dirty="0" err="1"/>
              <a:t>hydrogenation</a:t>
            </a:r>
            <a:endParaRPr lang="fr-FR" sz="700" dirty="0"/>
          </a:p>
          <a:p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60141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425C4-455F-45C7-8D04-68463647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WP1.4 &amp; 1.5 Competition and synergies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CE139D2-6801-4CF3-863D-E9D136FA0CC5}"/>
              </a:ext>
            </a:extLst>
          </p:cNvPr>
          <p:cNvSpPr txBox="1"/>
          <p:nvPr/>
        </p:nvSpPr>
        <p:spPr>
          <a:xfrm>
            <a:off x="3906445" y="6556420"/>
            <a:ext cx="6276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*Sustainable biomass availability in the EU, to 2050 – Imperial College London</a:t>
            </a:r>
            <a:endParaRPr lang="en-US" sz="1200" i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ACE826-5F9D-49AD-BDFA-7261E8B8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57" y="1169043"/>
            <a:ext cx="11333377" cy="5171597"/>
          </a:xfrm>
        </p:spPr>
        <p:txBody>
          <a:bodyPr>
            <a:normAutofit/>
          </a:bodyPr>
          <a:lstStyle/>
          <a:p>
            <a:r>
              <a:rPr lang="en-US" sz="2400" u="sng" dirty="0"/>
              <a:t>Objective</a:t>
            </a:r>
            <a:r>
              <a:rPr lang="en-US" sz="2400" dirty="0"/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Estimate the potential diesel production from biomass availability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Identify potential competition with other sectors considering the “Fit for 55” package</a:t>
            </a:r>
          </a:p>
          <a:p>
            <a:r>
              <a:rPr lang="en-US" sz="2400" u="sng" dirty="0"/>
              <a:t>Hypotheses</a:t>
            </a:r>
            <a:r>
              <a:rPr lang="en-US" sz="2400" dirty="0"/>
              <a:t>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Diesel or distillate mass yields from literature review (data from WP1.3)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Real production capacity which refers to current infrastructures is not considered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Resource availability data from Imperial College (IC) report* has been used as reference </a:t>
            </a:r>
          </a:p>
          <a:p>
            <a:pPr lvl="2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u="sng" dirty="0"/>
              <a:t>Resource</a:t>
            </a:r>
            <a:r>
              <a:rPr lang="en-US" dirty="0"/>
              <a:t>: It does NOT include any food &amp; feed crop biofuels (1G) / for each specific resource displayed in the literature, resource type defined by IC have been considered for this analysis</a:t>
            </a:r>
          </a:p>
          <a:p>
            <a:pPr lvl="2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u="sng" dirty="0"/>
              <a:t>Scenarios</a:t>
            </a:r>
            <a:r>
              <a:rPr lang="en-US" dirty="0"/>
              <a:t>: Scenario 1 and 3 evaluated by IC were considered</a:t>
            </a:r>
          </a:p>
          <a:p>
            <a:pPr lvl="2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u="sng" dirty="0"/>
          </a:p>
          <a:p>
            <a:pPr lvl="2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u="sng" dirty="0"/>
          </a:p>
          <a:p>
            <a:pPr marL="914400" lvl="2" indent="0" algn="just">
              <a:buClr>
                <a:schemeClr val="accent2"/>
              </a:buClr>
              <a:buNone/>
            </a:pPr>
            <a:endParaRPr lang="en-US" u="sng" dirty="0"/>
          </a:p>
          <a:p>
            <a:pPr lvl="2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u="sng" dirty="0"/>
          </a:p>
          <a:p>
            <a:pPr lvl="2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u="sng" dirty="0"/>
              <a:t>Scope</a:t>
            </a:r>
            <a:r>
              <a:rPr lang="en-US" dirty="0"/>
              <a:t>: Europe by 2030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CA7A14E-23C8-4D99-BB76-8948C087FEA8}"/>
              </a:ext>
            </a:extLst>
          </p:cNvPr>
          <p:cNvGraphicFramePr>
            <a:graphicFrameLocks noGrp="1"/>
          </p:cNvGraphicFramePr>
          <p:nvPr/>
        </p:nvGraphicFramePr>
        <p:xfrm>
          <a:off x="3178277" y="4602195"/>
          <a:ext cx="6149034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49034">
                  <a:extLst>
                    <a:ext uri="{9D8B030D-6E8A-4147-A177-3AD203B41FA5}">
                      <a16:colId xmlns:a16="http://schemas.microsoft.com/office/drawing/2014/main" val="3266727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Scenario 1 </a:t>
                      </a:r>
                      <a:r>
                        <a:rPr lang="fr-FR" sz="1200" b="0" dirty="0"/>
                        <a:t>: Low mobilisation (LOW)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24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Scenario 3 </a:t>
                      </a:r>
                      <a:r>
                        <a:rPr lang="fr-FR" sz="1200" dirty="0"/>
                        <a:t>: </a:t>
                      </a:r>
                      <a:r>
                        <a:rPr lang="fr-FR" sz="1200" dirty="0" err="1"/>
                        <a:t>Enhanced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availability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through</a:t>
                      </a:r>
                      <a:r>
                        <a:rPr lang="fr-FR" sz="1200" dirty="0"/>
                        <a:t> R&amp;I &amp; </a:t>
                      </a:r>
                      <a:r>
                        <a:rPr lang="fr-FR" sz="1200" dirty="0" err="1"/>
                        <a:t>improved</a:t>
                      </a:r>
                      <a:r>
                        <a:rPr lang="fr-FR" sz="1200" dirty="0"/>
                        <a:t> mobilisation (HIGH)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87601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AAF8E3FA-921B-474C-9507-C66BB2D4504C}"/>
              </a:ext>
            </a:extLst>
          </p:cNvPr>
          <p:cNvSpPr txBox="1">
            <a:spLocks/>
          </p:cNvSpPr>
          <p:nvPr/>
        </p:nvSpPr>
        <p:spPr>
          <a:xfrm>
            <a:off x="990599" y="568328"/>
            <a:ext cx="8277225" cy="514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 cap="all" baseline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934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425C4-455F-45C7-8D04-68463647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5" y="218118"/>
            <a:ext cx="8277225" cy="514203"/>
          </a:xfrm>
        </p:spPr>
        <p:txBody>
          <a:bodyPr/>
          <a:lstStyle/>
          <a:p>
            <a:r>
              <a:rPr lang="en-GB" dirty="0"/>
              <a:t>POTENTIAL PRODUCTION based on high Mob. biomass mobilisation VS GHG emissions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DEEE8D3-F035-4AC5-BEC6-A0C396AAB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936411"/>
            <a:ext cx="11470640" cy="1203411"/>
          </a:xfrm>
        </p:spPr>
        <p:txBody>
          <a:bodyPr>
            <a:normAutofit/>
          </a:bodyPr>
          <a:lstStyle/>
          <a:p>
            <a:r>
              <a:rPr lang="en-US" sz="1600" dirty="0"/>
              <a:t>Maximum projected renewable fuel production quantity by 2030 for high energy pathways production previously identified namely Fermentation, Gasification + FT. The related feedstocks are listed in Annex IX A of RED II/2018.</a:t>
            </a:r>
          </a:p>
          <a:p>
            <a:r>
              <a:rPr lang="en-US" sz="1600" dirty="0"/>
              <a:t>Oil hydrotreatment and transesterification have been considered as negligible compared to other paths. </a:t>
            </a:r>
          </a:p>
          <a:p>
            <a:endParaRPr lang="en-US" sz="1600" i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C36BCF-CE0E-40F9-B035-E6C328F50A3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/>
          <a:stretch/>
        </p:blipFill>
        <p:spPr bwMode="auto">
          <a:xfrm>
            <a:off x="580912" y="1971040"/>
            <a:ext cx="7445488" cy="47352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A9FEC8-9C6F-4D4F-9397-E51B3D3D3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794"/>
          <a:stretch/>
        </p:blipFill>
        <p:spPr>
          <a:xfrm>
            <a:off x="6777994" y="3174451"/>
            <a:ext cx="5291787" cy="15598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5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DEEE8D3-F035-4AC5-BEC6-A0C396AAB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979442"/>
            <a:ext cx="12009120" cy="105183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Addition of e-fuel from lignocellulose </a:t>
            </a:r>
            <a:r>
              <a:rPr lang="en-US" sz="1600" u="sng" dirty="0"/>
              <a:t>assuming that the fit for 55 target is reached for RFNBOs with liquid fuels only. This includes 2.6% of the total energy demand (0.7% for aviation sector)</a:t>
            </a:r>
            <a:r>
              <a:rPr lang="en-US" sz="1600" dirty="0"/>
              <a:t> 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This hypothesis is also quite optimistic for transport availability considering that renewable H</a:t>
            </a:r>
            <a:r>
              <a:rPr lang="en-US" sz="1600" baseline="-25000" dirty="0">
                <a:sym typeface="Wingdings" panose="05000000000000000000" pitchFamily="2" charset="2"/>
              </a:rPr>
              <a:t>2</a:t>
            </a:r>
            <a:r>
              <a:rPr lang="en-US" sz="1600" dirty="0">
                <a:sym typeface="Wingdings" panose="05000000000000000000" pitchFamily="2" charset="2"/>
              </a:rPr>
              <a:t> contribution to other sectors is included in the objective</a:t>
            </a:r>
            <a:endParaRPr lang="en-US" sz="1600" i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132C282-BA20-4A5A-8E66-39CEA487A4F5}"/>
              </a:ext>
            </a:extLst>
          </p:cNvPr>
          <p:cNvSpPr txBox="1">
            <a:spLocks/>
          </p:cNvSpPr>
          <p:nvPr/>
        </p:nvSpPr>
        <p:spPr>
          <a:xfrm>
            <a:off x="795865" y="218118"/>
            <a:ext cx="8277225" cy="514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 cap="all" baseline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POTENTIAL PRODUCTION including</a:t>
            </a:r>
            <a:r>
              <a:rPr lang="en-GB" b="1" dirty="0"/>
              <a:t> regulatory objectives for RFNBO by 2030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6A1AA7-0329-4C86-82F2-CA0C78D4E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38"/>
          <a:stretch/>
        </p:blipFill>
        <p:spPr>
          <a:xfrm>
            <a:off x="294851" y="2127782"/>
            <a:ext cx="6928972" cy="42669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288CCE8-CA7F-40ED-9668-A52FB2E56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861" y="2710981"/>
            <a:ext cx="5291787" cy="28775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690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3D76E-533D-4D3A-A237-442B524D50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/>
              <a:t>Mass </a:t>
            </a:r>
            <a:r>
              <a:rPr lang="fr-BE" dirty="0" err="1"/>
              <a:t>yield</a:t>
            </a:r>
            <a:r>
              <a:rPr lang="fr-BE" dirty="0"/>
              <a:t> and GHG </a:t>
            </a:r>
            <a:r>
              <a:rPr lang="fr-BE" dirty="0" err="1"/>
              <a:t>emissions</a:t>
            </a:r>
            <a:endParaRPr lang="en-GB" dirty="0"/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B7F4FB20-3D73-459C-AA1A-5BE0913EBFBC}"/>
              </a:ext>
            </a:extLst>
          </p:cNvPr>
          <p:cNvSpPr txBox="1"/>
          <p:nvPr/>
        </p:nvSpPr>
        <p:spPr>
          <a:xfrm>
            <a:off x="6224290" y="1240797"/>
            <a:ext cx="558650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6AB2"/>
                </a:solidFill>
                <a:latin typeface="Calibri" panose="020F0502020204030204" pitchFamily="34" charset="0"/>
              </a:rPr>
              <a:t>The sensitivity to the resource can be very different for some energy pathways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u="sng" dirty="0">
                <a:solidFill>
                  <a:srgbClr val="006AB2"/>
                </a:solidFill>
                <a:latin typeface="Calibri" panose="020F0502020204030204" pitchFamily="34" charset="0"/>
              </a:rPr>
              <a:t>Fermentation - </a:t>
            </a:r>
            <a:r>
              <a:rPr lang="fr-FR" sz="1400" u="sng" dirty="0" err="1">
                <a:solidFill>
                  <a:srgbClr val="006AB2"/>
                </a:solidFill>
                <a:latin typeface="Calibri" panose="020F0502020204030204" pitchFamily="34" charset="0"/>
              </a:rPr>
              <a:t>AtD</a:t>
            </a:r>
            <a:r>
              <a:rPr lang="fr-FR" sz="14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u="sng" dirty="0" err="1">
                <a:solidFill>
                  <a:srgbClr val="006AB2"/>
                </a:solidFill>
                <a:latin typeface="Calibri" panose="020F0502020204030204" pitchFamily="34" charset="0"/>
              </a:rPr>
              <a:t>Transesterification</a:t>
            </a:r>
            <a:r>
              <a:rPr lang="fr-FR" sz="1400" u="sng" dirty="0">
                <a:solidFill>
                  <a:srgbClr val="006AB2"/>
                </a:solidFill>
                <a:latin typeface="Calibri" panose="020F0502020204030204" pitchFamily="34" charset="0"/>
              </a:rPr>
              <a:t> – WCO</a:t>
            </a:r>
            <a:r>
              <a:rPr lang="fr-FR" sz="14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endParaRPr lang="fr-FR" sz="140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C044C400-840A-4153-B059-2AAA5BDEFC0E}"/>
              </a:ext>
            </a:extLst>
          </p:cNvPr>
          <p:cNvGraphicFramePr>
            <a:graphicFrameLocks noGrp="1"/>
          </p:cNvGraphicFramePr>
          <p:nvPr/>
        </p:nvGraphicFramePr>
        <p:xfrm>
          <a:off x="1173543" y="4810107"/>
          <a:ext cx="3960000" cy="975360"/>
        </p:xfrm>
        <a:graphic>
          <a:graphicData uri="http://schemas.openxmlformats.org/drawingml/2006/table">
            <a:tbl>
              <a:tblPr firstRow="1" bandRow="1"/>
              <a:tblGrid>
                <a:gridCol w="1980000">
                  <a:extLst>
                    <a:ext uri="{9D8B030D-6E8A-4147-A177-3AD203B41FA5}">
                      <a16:colId xmlns:a16="http://schemas.microsoft.com/office/drawing/2014/main" val="410189158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083715671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Oil hydrotreatment – WCO*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/>
                          </a:solidFill>
                        </a:rPr>
                        <a:t>Transesterfication – WCO*</a:t>
                      </a:r>
                      <a:endParaRPr lang="en-US" sz="1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192397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Oil hydrotreatment – animal fats*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4"/>
                          </a:solidFill>
                        </a:rPr>
                        <a:t>Transesterfication – animal fats*</a:t>
                      </a:r>
                      <a:endParaRPr lang="fr-FR" sz="1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97222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b="1" dirty="0">
                          <a:solidFill>
                            <a:schemeClr val="accent5"/>
                          </a:solidFill>
                        </a:rPr>
                        <a:t>Gasification + 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7030A0"/>
                          </a:solidFill>
                        </a:rPr>
                        <a:t>E-fuel from lignocellulose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405761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/>
                          </a:solidFill>
                        </a:rPr>
                        <a:t>Fermentation – ATD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125801"/>
                  </a:ext>
                </a:extLst>
              </a:tr>
            </a:tbl>
          </a:graphicData>
        </a:graphic>
      </p:graphicFrame>
      <p:graphicFrame>
        <p:nvGraphicFramePr>
          <p:cNvPr id="14" name="Tableau 5">
            <a:extLst>
              <a:ext uri="{FF2B5EF4-FFF2-40B4-BE49-F238E27FC236}">
                <a16:creationId xmlns:a16="http://schemas.microsoft.com/office/drawing/2014/main" id="{6B4BDBB6-4A2E-4C2B-A798-EA28442EC592}"/>
              </a:ext>
            </a:extLst>
          </p:cNvPr>
          <p:cNvGraphicFramePr>
            <a:graphicFrameLocks noGrp="1"/>
          </p:cNvGraphicFramePr>
          <p:nvPr/>
        </p:nvGraphicFramePr>
        <p:xfrm>
          <a:off x="7053476" y="2128502"/>
          <a:ext cx="2585267" cy="1894840"/>
        </p:xfrm>
        <a:graphic>
          <a:graphicData uri="http://schemas.openxmlformats.org/drawingml/2006/table">
            <a:tbl>
              <a:tblPr firstRow="1" bandRow="1"/>
              <a:tblGrid>
                <a:gridCol w="1505267">
                  <a:extLst>
                    <a:ext uri="{9D8B030D-6E8A-4147-A177-3AD203B41FA5}">
                      <a16:colId xmlns:a16="http://schemas.microsoft.com/office/drawing/2014/main" val="37471898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7169426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 err="1"/>
                        <a:t>Lignocellulosic</a:t>
                      </a:r>
                      <a:r>
                        <a:rPr lang="fr-FR" sz="1050" dirty="0"/>
                        <a:t> </a:t>
                      </a:r>
                      <a:r>
                        <a:rPr lang="fr-FR" sz="1050" dirty="0" err="1"/>
                        <a:t>biomass</a:t>
                      </a:r>
                      <a:endParaRPr lang="en-US" sz="105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/>
                        <a:t>GWP impact*** </a:t>
                      </a:r>
                    </a:p>
                    <a:p>
                      <a:pPr algn="ctr"/>
                      <a:r>
                        <a:rPr lang="fr-FR" sz="1050" dirty="0"/>
                        <a:t>(g CO2-eq/MJ)</a:t>
                      </a:r>
                      <a:endParaRPr lang="en-US" sz="105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050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Wood chips*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1.6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29779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Wood chips**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573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Corn </a:t>
                      </a:r>
                      <a:r>
                        <a:rPr lang="fr-FR" sz="1050" dirty="0" err="1">
                          <a:solidFill>
                            <a:schemeClr val="tx2"/>
                          </a:solidFill>
                        </a:rPr>
                        <a:t>stover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833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Agricultural </a:t>
                      </a:r>
                      <a:r>
                        <a:rPr lang="fr-FR" sz="1050" dirty="0" err="1">
                          <a:solidFill>
                            <a:schemeClr val="tx2"/>
                          </a:solidFill>
                        </a:rPr>
                        <a:t>residues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14.9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9076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7052FAD-F929-44AC-803D-D43FE6C19390}"/>
              </a:ext>
            </a:extLst>
          </p:cNvPr>
          <p:cNvSpPr/>
          <p:nvPr/>
        </p:nvSpPr>
        <p:spPr>
          <a:xfrm>
            <a:off x="9829800" y="2128502"/>
            <a:ext cx="228600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*syngas fermentation to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ethanol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followed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by fuel production via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alcohol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condensation (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Guerbet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reaction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),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dehydration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oligomerization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, and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hydrogenation</a:t>
            </a:r>
            <a:endParaRPr lang="fr-FR" sz="1050" dirty="0">
              <a:solidFill>
                <a:prstClr val="black"/>
              </a:solidFill>
              <a:latin typeface="Calibri" panose="020F0502020204030204"/>
            </a:endParaRPr>
          </a:p>
          <a:p>
            <a:endParaRPr lang="fr-FR" sz="105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**syngas fermentation to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ethanol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followed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by fuel production via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carbon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coupling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deoxygenation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(to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isobutene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),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oligomerization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, and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hydrogenation</a:t>
            </a:r>
            <a:endParaRPr lang="fr-FR" sz="1050" dirty="0">
              <a:solidFill>
                <a:prstClr val="black"/>
              </a:solidFill>
              <a:latin typeface="Calibri" panose="020F0502020204030204"/>
            </a:endParaRPr>
          </a:p>
          <a:p>
            <a:endParaRPr lang="fr-FR" sz="105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***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See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Calibri" panose="020F0502020204030204"/>
              </a:rPr>
              <a:t>presentation</a:t>
            </a:r>
            <a:r>
              <a:rPr lang="fr-FR" sz="1050" dirty="0">
                <a:solidFill>
                  <a:prstClr val="black"/>
                </a:solidFill>
                <a:latin typeface="Calibri" panose="020F0502020204030204"/>
              </a:rPr>
              <a:t> WP1.3</a:t>
            </a:r>
          </a:p>
        </p:txBody>
      </p:sp>
      <p:graphicFrame>
        <p:nvGraphicFramePr>
          <p:cNvPr id="16" name="Tableau 5">
            <a:extLst>
              <a:ext uri="{FF2B5EF4-FFF2-40B4-BE49-F238E27FC236}">
                <a16:creationId xmlns:a16="http://schemas.microsoft.com/office/drawing/2014/main" id="{0B18B962-1EF8-430B-A609-0DCB0109E090}"/>
              </a:ext>
            </a:extLst>
          </p:cNvPr>
          <p:cNvGraphicFramePr>
            <a:graphicFrameLocks noGrp="1"/>
          </p:cNvGraphicFramePr>
          <p:nvPr/>
        </p:nvGraphicFramePr>
        <p:xfrm>
          <a:off x="7053476" y="4462127"/>
          <a:ext cx="2585267" cy="1153160"/>
        </p:xfrm>
        <a:graphic>
          <a:graphicData uri="http://schemas.openxmlformats.org/drawingml/2006/table">
            <a:tbl>
              <a:tblPr firstRow="1" bandRow="1"/>
              <a:tblGrid>
                <a:gridCol w="1505267">
                  <a:extLst>
                    <a:ext uri="{9D8B030D-6E8A-4147-A177-3AD203B41FA5}">
                      <a16:colId xmlns:a16="http://schemas.microsoft.com/office/drawing/2014/main" val="37471898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7169426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/>
                        <a:t>WCO</a:t>
                      </a:r>
                      <a:endParaRPr lang="en-US" sz="105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/>
                        <a:t>GWP Impact***</a:t>
                      </a:r>
                    </a:p>
                    <a:p>
                      <a:pPr algn="ctr"/>
                      <a:r>
                        <a:rPr lang="fr-FR" sz="1050" dirty="0"/>
                        <a:t> (g CO2-eq/MJ)</a:t>
                      </a:r>
                      <a:endParaRPr lang="en-US" sz="105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050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WCO (China)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37.4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29779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WCO (JRC)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8.3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57305"/>
                  </a:ext>
                </a:extLst>
              </a:tr>
            </a:tbl>
          </a:graphicData>
        </a:graphic>
      </p:graphicFrame>
      <p:pic>
        <p:nvPicPr>
          <p:cNvPr id="17" name="Image 7">
            <a:extLst>
              <a:ext uri="{FF2B5EF4-FFF2-40B4-BE49-F238E27FC236}">
                <a16:creationId xmlns:a16="http://schemas.microsoft.com/office/drawing/2014/main" id="{475416F3-19F8-45FC-B0B3-650D4D235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2" t="24790" r="1525" b="3334"/>
          <a:stretch/>
        </p:blipFill>
        <p:spPr>
          <a:xfrm>
            <a:off x="188885" y="1215711"/>
            <a:ext cx="592126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52068-2F74-4437-A019-A03932E17B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52" y="1028700"/>
            <a:ext cx="11186581" cy="4787369"/>
          </a:xfrm>
        </p:spPr>
        <p:txBody>
          <a:bodyPr/>
          <a:lstStyle/>
          <a:p>
            <a:pPr lvl="1"/>
            <a:r>
              <a:rPr lang="en-GB" dirty="0"/>
              <a:t>Commercial HDV transportation is primarily powered by internal combustion engines (ICE)</a:t>
            </a:r>
          </a:p>
          <a:p>
            <a:pPr lvl="1"/>
            <a:r>
              <a:rPr lang="en-GB" dirty="0"/>
              <a:t>Although electrification is proposed, long-distance transport will still significantly rely on ICE in the next 10 years</a:t>
            </a:r>
          </a:p>
          <a:p>
            <a:pPr lvl="2"/>
            <a:r>
              <a:rPr lang="en-GB" dirty="0"/>
              <a:t>To decarbonize these vehicles, the development and use of low-carbon fuels by </a:t>
            </a:r>
            <a:r>
              <a:rPr lang="en-GB" u="sng" dirty="0"/>
              <a:t>2030</a:t>
            </a:r>
            <a:r>
              <a:rPr lang="en-GB" dirty="0"/>
              <a:t> is essential</a:t>
            </a:r>
          </a:p>
          <a:p>
            <a:pPr lvl="1"/>
            <a:r>
              <a:rPr lang="en-GB" dirty="0"/>
              <a:t>Goal: identify the relevant renewable diesel-like options for 2030 by considering the following aspects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u="sng" dirty="0">
                <a:sym typeface="Wingdings" panose="05000000000000000000" pitchFamily="2" charset="2"/>
              </a:rPr>
              <a:t>Sustainability</a:t>
            </a:r>
            <a:r>
              <a:rPr lang="en-GB" dirty="0">
                <a:sym typeface="Wingdings" panose="05000000000000000000" pitchFamily="2" charset="2"/>
              </a:rPr>
              <a:t> and </a:t>
            </a:r>
            <a:r>
              <a:rPr lang="en-GB" u="sng" dirty="0">
                <a:sym typeface="Wingdings" panose="05000000000000000000" pitchFamily="2" charset="2"/>
              </a:rPr>
              <a:t>scalability</a:t>
            </a:r>
            <a:r>
              <a:rPr lang="en-GB" dirty="0">
                <a:sym typeface="Wingdings" panose="05000000000000000000" pitchFamily="2" charset="2"/>
              </a:rPr>
              <a:t> by 2030</a:t>
            </a:r>
          </a:p>
          <a:p>
            <a:pPr lvl="2"/>
            <a:r>
              <a:rPr lang="en-GB" dirty="0"/>
              <a:t>Consider feedstock type and availability, production cost, process maturity and life-cycle greenhouse gas emissions as key parameters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u="sng" dirty="0">
                <a:sym typeface="Wingdings" panose="05000000000000000000" pitchFamily="2" charset="2"/>
              </a:rPr>
              <a:t>C</a:t>
            </a:r>
            <a:r>
              <a:rPr lang="en-GB" u="sng" dirty="0"/>
              <a:t>ompatibility</a:t>
            </a:r>
            <a:r>
              <a:rPr lang="en-GB" dirty="0"/>
              <a:t> with legacy and future fleet</a:t>
            </a:r>
          </a:p>
          <a:p>
            <a:pPr lvl="2"/>
            <a:r>
              <a:rPr lang="en-GB" dirty="0"/>
              <a:t>Consider combustion, after-treatment efficiency, hardware compatibility and durability as key parameters</a:t>
            </a:r>
          </a:p>
          <a:p>
            <a:pPr lvl="2"/>
            <a:r>
              <a:rPr lang="en-GB" dirty="0"/>
              <a:t>Limited to no modifications to the vehicles’ settings and hardware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u="sng" dirty="0"/>
              <a:t>Fuel specifications </a:t>
            </a:r>
            <a:r>
              <a:rPr lang="en-GB" dirty="0"/>
              <a:t>adaptation?</a:t>
            </a:r>
          </a:p>
          <a:p>
            <a:pPr lvl="2"/>
            <a:r>
              <a:rPr lang="en-GB" dirty="0"/>
              <a:t>Need to adapt fuel specifications to allow higher blending ratio of renewable fuels in the conventional diesel ‘EN590’ pool and go beyond the blending wall?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1D0C-AF7B-438A-B48D-0844AB463A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426063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F19CDDE-B712-4472-A961-4711293BC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91834"/>
            <a:ext cx="5651482" cy="50662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AA311DF-F3CE-48CE-8CA3-987B87CF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1" y="1215503"/>
            <a:ext cx="2156055" cy="5065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3425C4-455F-45C7-8D04-68463647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79" y="231392"/>
            <a:ext cx="8277225" cy="514203"/>
          </a:xfrm>
        </p:spPr>
        <p:txBody>
          <a:bodyPr/>
          <a:lstStyle/>
          <a:p>
            <a:r>
              <a:rPr lang="en-GB" sz="2000" dirty="0"/>
              <a:t>ENERGY DEMAND AND Renew. DIESEL PRODUCTION Capacity </a:t>
            </a:r>
            <a:r>
              <a:rPr lang="en-GB" sz="2000" u="sng" dirty="0"/>
              <a:t>based on biomass availability BY 2030</a:t>
            </a:r>
            <a:endParaRPr lang="en-GB" sz="2400" u="sng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92801E2-1F40-438A-9C01-C8829098E548}"/>
              </a:ext>
            </a:extLst>
          </p:cNvPr>
          <p:cNvSpPr txBox="1">
            <a:spLocks/>
          </p:cNvSpPr>
          <p:nvPr/>
        </p:nvSpPr>
        <p:spPr>
          <a:xfrm>
            <a:off x="2434089" y="3172025"/>
            <a:ext cx="3318641" cy="31086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u="sng" dirty="0"/>
              <a:t>RFNBOs</a:t>
            </a:r>
            <a:r>
              <a:rPr lang="en-US" sz="1400" dirty="0"/>
              <a:t> (9.2 Mtoe): e-fuel or e-fuel from lignocellulose 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u="sng" dirty="0"/>
              <a:t>Advanced biofuels (Annex IX)</a:t>
            </a:r>
            <a:r>
              <a:rPr lang="en-US" sz="1400" dirty="0"/>
              <a:t> (7.8 Mtoe): could be supplied through all identified pathways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u="sng" dirty="0"/>
              <a:t>Waste oils (Annex IX part B)</a:t>
            </a:r>
            <a:r>
              <a:rPr lang="en-US" sz="1400" dirty="0"/>
              <a:t> (6 Mtoe): could be supplied through oil hydrotreatment (5.1 Mtoe) or transesterification (4.2 Mtoe) </a:t>
            </a:r>
            <a:r>
              <a:rPr lang="en-US" sz="1400" b="1" dirty="0"/>
              <a:t>but the limit may not be reached by 2030</a:t>
            </a:r>
          </a:p>
        </p:txBody>
      </p: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87290173-8F12-4B81-9988-560696A4510A}"/>
              </a:ext>
            </a:extLst>
          </p:cNvPr>
          <p:cNvSpPr/>
          <p:nvPr/>
        </p:nvSpPr>
        <p:spPr>
          <a:xfrm>
            <a:off x="2166730" y="3172025"/>
            <a:ext cx="347870" cy="2185166"/>
          </a:xfrm>
          <a:prstGeom prst="leftBrace">
            <a:avLst>
              <a:gd name="adj1" fmla="val 8333"/>
              <a:gd name="adj2" fmla="val 85098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A0CB8F-9B43-4614-8519-2AD409C7C4DB}"/>
              </a:ext>
            </a:extLst>
          </p:cNvPr>
          <p:cNvSpPr txBox="1"/>
          <p:nvPr/>
        </p:nvSpPr>
        <p:spPr>
          <a:xfrm>
            <a:off x="6148052" y="1161893"/>
            <a:ext cx="55473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The bar graphs </a:t>
            </a:r>
            <a:r>
              <a:rPr lang="fr-FR" dirty="0" err="1">
                <a:solidFill>
                  <a:srgbClr val="FF0000"/>
                </a:solidFill>
              </a:rPr>
              <a:t>cannot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added</a:t>
            </a:r>
            <a:r>
              <a:rPr lang="fr-FR" dirty="0">
                <a:solidFill>
                  <a:srgbClr val="FF0000"/>
                </a:solidFill>
              </a:rPr>
              <a:t> as </a:t>
            </a:r>
            <a:r>
              <a:rPr lang="fr-FR" dirty="0" err="1">
                <a:solidFill>
                  <a:srgbClr val="FF0000"/>
                </a:solidFill>
              </a:rPr>
              <a:t>some</a:t>
            </a:r>
            <a:r>
              <a:rPr lang="fr-FR" dirty="0">
                <a:solidFill>
                  <a:srgbClr val="FF0000"/>
                </a:solidFill>
              </a:rPr>
              <a:t> of the energy paths use the </a:t>
            </a:r>
            <a:r>
              <a:rPr lang="fr-FR" dirty="0" err="1">
                <a:solidFill>
                  <a:srgbClr val="FF0000"/>
                </a:solidFill>
              </a:rPr>
              <a:t>same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resources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40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5"/>
          <p:cNvSpPr txBox="1">
            <a:spLocks/>
          </p:cNvSpPr>
          <p:nvPr/>
        </p:nvSpPr>
        <p:spPr>
          <a:xfrm>
            <a:off x="594027" y="1305017"/>
            <a:ext cx="11347493" cy="760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Products variability collected from literature review (synthesis from WP 1.1 to 1.3)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17B627-35DF-44C0-B885-C046C9BD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5928"/>
            <a:ext cx="8277225" cy="514203"/>
          </a:xfrm>
        </p:spPr>
        <p:txBody>
          <a:bodyPr/>
          <a:lstStyle/>
          <a:p>
            <a:r>
              <a:rPr lang="en-US" dirty="0"/>
              <a:t>Product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7F248-ACA4-4ECE-9623-546741ABB421}"/>
              </a:ext>
            </a:extLst>
          </p:cNvPr>
          <p:cNvSpPr txBox="1"/>
          <p:nvPr/>
        </p:nvSpPr>
        <p:spPr>
          <a:xfrm>
            <a:off x="2360429" y="6303572"/>
            <a:ext cx="593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a</a:t>
            </a:r>
            <a:r>
              <a:rPr lang="en-US" sz="1200" dirty="0"/>
              <a:t> Assumed that the small gaps in CN from the standard could be eliminated by additives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0F5C83-F575-413C-AAA2-CB1565FFED5C}"/>
              </a:ext>
            </a:extLst>
          </p:cNvPr>
          <p:cNvGraphicFramePr>
            <a:graphicFrameLocks noGrp="1"/>
          </p:cNvGraphicFramePr>
          <p:nvPr/>
        </p:nvGraphicFramePr>
        <p:xfrm>
          <a:off x="661365" y="2189152"/>
          <a:ext cx="8454059" cy="3779520"/>
        </p:xfrm>
        <a:graphic>
          <a:graphicData uri="http://schemas.openxmlformats.org/drawingml/2006/table">
            <a:tbl>
              <a:tblPr/>
              <a:tblGrid>
                <a:gridCol w="2170439">
                  <a:extLst>
                    <a:ext uri="{9D8B030D-6E8A-4147-A177-3AD203B41FA5}">
                      <a16:colId xmlns:a16="http://schemas.microsoft.com/office/drawing/2014/main" val="2483246026"/>
                    </a:ext>
                  </a:extLst>
                </a:gridCol>
                <a:gridCol w="1256724">
                  <a:extLst>
                    <a:ext uri="{9D8B030D-6E8A-4147-A177-3AD203B41FA5}">
                      <a16:colId xmlns:a16="http://schemas.microsoft.com/office/drawing/2014/main" val="2055771665"/>
                    </a:ext>
                  </a:extLst>
                </a:gridCol>
                <a:gridCol w="1256724">
                  <a:extLst>
                    <a:ext uri="{9D8B030D-6E8A-4147-A177-3AD203B41FA5}">
                      <a16:colId xmlns:a16="http://schemas.microsoft.com/office/drawing/2014/main" val="3609523913"/>
                    </a:ext>
                  </a:extLst>
                </a:gridCol>
                <a:gridCol w="1256724">
                  <a:extLst>
                    <a:ext uri="{9D8B030D-6E8A-4147-A177-3AD203B41FA5}">
                      <a16:colId xmlns:a16="http://schemas.microsoft.com/office/drawing/2014/main" val="2666695898"/>
                    </a:ext>
                  </a:extLst>
                </a:gridCol>
                <a:gridCol w="1256724">
                  <a:extLst>
                    <a:ext uri="{9D8B030D-6E8A-4147-A177-3AD203B41FA5}">
                      <a16:colId xmlns:a16="http://schemas.microsoft.com/office/drawing/2014/main" val="1907834381"/>
                    </a:ext>
                  </a:extLst>
                </a:gridCol>
                <a:gridCol w="1256724">
                  <a:extLst>
                    <a:ext uri="{9D8B030D-6E8A-4147-A177-3AD203B41FA5}">
                      <a16:colId xmlns:a16="http://schemas.microsoft.com/office/drawing/2014/main" val="1324989234"/>
                    </a:ext>
                  </a:extLst>
                </a:gridCol>
              </a:tblGrid>
              <a:tr h="266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 [kg/m3]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Cetane Number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Kinematic Viscosity [mm2/s]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Flash Point [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Filter Plugging Point [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353532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Hydrotreatment Products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71947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HDT EC (Worst)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28912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HDT EC (Best)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40935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HDT WCO (Worst)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02072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HDT WCO (Best)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9439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Diesel (WCO)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85860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Fischer–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Tropsch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Products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262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 (Worst)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4431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 (Best)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63349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Transesterification Products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31432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 EC (Worst)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44282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 EC (Best)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30044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 WCO (Worst)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51(49)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939566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 WCO (Best)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83335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 AF (Worst)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51(50)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439830"/>
                  </a:ext>
                </a:extLst>
              </a:tr>
              <a:tr h="96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 AF (Best)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4730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DE1EA8-5339-4DE0-9F6D-20F65F524AE8}"/>
              </a:ext>
            </a:extLst>
          </p:cNvPr>
          <p:cNvGraphicFramePr>
            <a:graphicFrameLocks noGrp="1"/>
          </p:cNvGraphicFramePr>
          <p:nvPr/>
        </p:nvGraphicFramePr>
        <p:xfrm>
          <a:off x="9447618" y="3652192"/>
          <a:ext cx="2226931" cy="853440"/>
        </p:xfrm>
        <a:graphic>
          <a:graphicData uri="http://schemas.openxmlformats.org/drawingml/2006/table">
            <a:tbl>
              <a:tblPr/>
              <a:tblGrid>
                <a:gridCol w="2226931">
                  <a:extLst>
                    <a:ext uri="{9D8B030D-6E8A-4147-A177-3AD203B41FA5}">
                      <a16:colId xmlns:a16="http://schemas.microsoft.com/office/drawing/2014/main" val="17838402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Coloring on Numbers: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816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(EU)EN590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704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(EU)EN590-extended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50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Outside both standards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5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762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A4FAFE-42B8-4C2D-B971-F64D53574079}"/>
              </a:ext>
            </a:extLst>
          </p:cNvPr>
          <p:cNvSpPr/>
          <p:nvPr/>
        </p:nvSpPr>
        <p:spPr>
          <a:xfrm>
            <a:off x="9326880" y="6211669"/>
            <a:ext cx="27324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Mixing</a:t>
            </a:r>
            <a:r>
              <a:rPr lang="fr-FR" dirty="0"/>
              <a:t> RULES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41461" y="962196"/>
            <a:ext cx="6577265" cy="4401536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fr-FR" sz="1800" dirty="0">
                <a:solidFill>
                  <a:schemeClr val="tx1"/>
                </a:solidFill>
              </a:rPr>
              <a:t>Density [0]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err="1"/>
              <a:t>linear</a:t>
            </a:r>
            <a:r>
              <a:rPr lang="fr-FR" sz="1600" dirty="0"/>
              <a:t> </a:t>
            </a:r>
            <a:r>
              <a:rPr lang="fr-FR" sz="1600" dirty="0" err="1"/>
              <a:t>blending</a:t>
            </a:r>
            <a:r>
              <a:rPr lang="fr-FR" sz="1600" dirty="0"/>
              <a:t> </a:t>
            </a:r>
            <a:r>
              <a:rPr lang="fr-FR" sz="1600" dirty="0" err="1"/>
              <a:t>rule</a:t>
            </a:r>
            <a:r>
              <a:rPr lang="fr-FR" sz="1600" dirty="0"/>
              <a:t> : </a:t>
            </a:r>
            <a:r>
              <a:rPr lang="fr-FR" sz="1600" b="1" dirty="0" err="1"/>
              <a:t>density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a </a:t>
            </a:r>
            <a:r>
              <a:rPr lang="fr-FR" sz="1600" dirty="0" err="1"/>
              <a:t>property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b="1" dirty="0" err="1"/>
              <a:t>weighted</a:t>
            </a:r>
            <a:r>
              <a:rPr lang="fr-FR" sz="1600" b="1" dirty="0"/>
              <a:t> by volume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solidFill>
                  <a:schemeClr val="tx1"/>
                </a:solidFill>
              </a:rPr>
              <a:t>Flash-point [1]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Non-</a:t>
            </a:r>
            <a:r>
              <a:rPr lang="fr-FR" sz="1600" dirty="0" err="1"/>
              <a:t>linear</a:t>
            </a:r>
            <a:r>
              <a:rPr lang="fr-FR" sz="1600" dirty="0"/>
              <a:t> </a:t>
            </a:r>
            <a:r>
              <a:rPr lang="fr-FR" sz="1600" dirty="0" err="1"/>
              <a:t>blending</a:t>
            </a:r>
            <a:r>
              <a:rPr lang="fr-FR" sz="1600" dirty="0"/>
              <a:t> </a:t>
            </a:r>
            <a:r>
              <a:rPr lang="fr-FR" sz="1600" dirty="0" err="1"/>
              <a:t>rule</a:t>
            </a:r>
            <a:r>
              <a:rPr lang="fr-FR" sz="1600" dirty="0"/>
              <a:t> : </a:t>
            </a:r>
            <a:r>
              <a:rPr lang="en-US" sz="1600" b="1" dirty="0"/>
              <a:t>the more volatile fraction has a greater influence</a:t>
            </a:r>
          </a:p>
          <a:p>
            <a:r>
              <a:rPr lang="en-US" sz="1800" dirty="0">
                <a:solidFill>
                  <a:schemeClr val="tx1"/>
                </a:solidFill>
              </a:rPr>
              <a:t>Viscosity [2]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Non-</a:t>
            </a:r>
            <a:r>
              <a:rPr lang="fr-FR" sz="1600" dirty="0" err="1"/>
              <a:t>linear</a:t>
            </a:r>
            <a:r>
              <a:rPr lang="fr-FR" sz="1600" dirty="0"/>
              <a:t> </a:t>
            </a:r>
            <a:r>
              <a:rPr lang="fr-FR" sz="1600" dirty="0" err="1"/>
              <a:t>blending</a:t>
            </a:r>
            <a:r>
              <a:rPr lang="fr-FR" sz="1600" dirty="0"/>
              <a:t> </a:t>
            </a:r>
            <a:r>
              <a:rPr lang="fr-FR" sz="1600" dirty="0" err="1"/>
              <a:t>rule</a:t>
            </a:r>
            <a:r>
              <a:rPr lang="fr-FR" sz="1600" dirty="0"/>
              <a:t> : </a:t>
            </a:r>
            <a:r>
              <a:rPr lang="en-US" sz="1600" b="1" dirty="0"/>
              <a:t>the fluid base has a predominant weight which gives the mixture a much lower viscosity than that calculated by volume weighting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Cetane number [0]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b="1" dirty="0" err="1"/>
              <a:t>linear</a:t>
            </a:r>
            <a:r>
              <a:rPr lang="fr-FR" sz="1600" b="1" dirty="0"/>
              <a:t> </a:t>
            </a:r>
            <a:r>
              <a:rPr lang="fr-FR" sz="1600" b="1" dirty="0" err="1"/>
              <a:t>blending</a:t>
            </a:r>
            <a:r>
              <a:rPr lang="fr-FR" sz="1600" b="1" dirty="0"/>
              <a:t> </a:t>
            </a:r>
            <a:r>
              <a:rPr lang="fr-FR" sz="1600" b="1" dirty="0" err="1"/>
              <a:t>rule</a:t>
            </a:r>
            <a:r>
              <a:rPr lang="fr-FR" sz="1600" b="1" dirty="0"/>
              <a:t> </a:t>
            </a:r>
            <a:r>
              <a:rPr lang="fr-FR" sz="1600" b="1" dirty="0" err="1"/>
              <a:t>is</a:t>
            </a:r>
            <a:r>
              <a:rPr lang="fr-FR" sz="1600" b="1" dirty="0"/>
              <a:t> </a:t>
            </a:r>
            <a:r>
              <a:rPr lang="fr-FR" sz="1600" b="1" dirty="0" err="1"/>
              <a:t>considered</a:t>
            </a:r>
            <a:r>
              <a:rPr lang="fr-FR" sz="1600" b="1" dirty="0"/>
              <a:t> as a first approximation (HC components)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28600" lvl="1">
              <a:spcBef>
                <a:spcPts val="1000"/>
              </a:spcBef>
            </a:pPr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600" b="1" dirty="0"/>
          </a:p>
          <a:p>
            <a:pPr marL="457200" lvl="1" indent="0">
              <a:buNone/>
            </a:pPr>
            <a:endParaRPr lang="fr-FR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5C9FF-073A-412B-BA26-94903413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726" y="1124756"/>
            <a:ext cx="4940588" cy="2007559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AB717BD4-4DCD-4CDC-BA69-24D93E1F0F02}"/>
              </a:ext>
            </a:extLst>
          </p:cNvPr>
          <p:cNvSpPr txBox="1">
            <a:spLocks/>
          </p:cNvSpPr>
          <p:nvPr/>
        </p:nvSpPr>
        <p:spPr>
          <a:xfrm>
            <a:off x="534282" y="4705280"/>
            <a:ext cx="11650539" cy="132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fr-FR" sz="1800" dirty="0">
                <a:solidFill>
                  <a:schemeClr val="tx1"/>
                </a:solidFill>
              </a:rPr>
              <a:t>CFPP [3]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b="1" dirty="0"/>
              <a:t>Non-</a:t>
            </a:r>
            <a:r>
              <a:rPr lang="fr-FR" sz="1600" b="1" dirty="0" err="1"/>
              <a:t>linear</a:t>
            </a:r>
            <a:r>
              <a:rPr lang="fr-FR" sz="1600" b="1" dirty="0"/>
              <a:t> </a:t>
            </a:r>
            <a:r>
              <a:rPr lang="fr-FR" sz="1600" b="1" dirty="0" err="1"/>
              <a:t>blending</a:t>
            </a:r>
            <a:r>
              <a:rPr lang="fr-FR" sz="1600" b="1" dirty="0"/>
              <a:t> </a:t>
            </a:r>
            <a:r>
              <a:rPr lang="fr-FR" sz="1600" b="1" dirty="0" err="1"/>
              <a:t>rule</a:t>
            </a:r>
            <a:r>
              <a:rPr lang="fr-FR" sz="1600" dirty="0"/>
              <a:t>: </a:t>
            </a:r>
            <a:r>
              <a:rPr lang="fr-FR" sz="1600" dirty="0" err="1"/>
              <a:t>existing</a:t>
            </a:r>
            <a:r>
              <a:rPr lang="fr-FR" sz="1600" dirty="0"/>
              <a:t> </a:t>
            </a:r>
            <a:r>
              <a:rPr lang="fr-FR" sz="1600" dirty="0" err="1"/>
              <a:t>models</a:t>
            </a:r>
            <a:r>
              <a:rPr lang="fr-FR" sz="1600" dirty="0"/>
              <a:t> </a:t>
            </a:r>
            <a:r>
              <a:rPr lang="fr-FR" sz="1600" dirty="0" err="1"/>
              <a:t>mainly</a:t>
            </a:r>
            <a:r>
              <a:rPr lang="fr-FR" sz="1600" dirty="0"/>
              <a:t> </a:t>
            </a:r>
            <a:r>
              <a:rPr lang="fr-FR" sz="1600" dirty="0" err="1"/>
              <a:t>based</a:t>
            </a:r>
            <a:r>
              <a:rPr lang="fr-FR" sz="1600" dirty="0"/>
              <a:t> on </a:t>
            </a:r>
            <a:r>
              <a:rPr lang="fr-FR" sz="1600" dirty="0" err="1"/>
              <a:t>compositional</a:t>
            </a:r>
            <a:r>
              <a:rPr lang="fr-FR" sz="1600" dirty="0"/>
              <a:t> </a:t>
            </a:r>
            <a:r>
              <a:rPr lang="fr-FR" sz="1600" dirty="0" err="1"/>
              <a:t>descriptors</a:t>
            </a:r>
            <a:r>
              <a:rPr lang="fr-FR" sz="1600" dirty="0"/>
              <a:t> (FAME, SFAME, </a:t>
            </a:r>
            <a:r>
              <a:rPr lang="fr-FR" sz="1600" dirty="0" err="1"/>
              <a:t>unsaturated</a:t>
            </a:r>
            <a:r>
              <a:rPr lang="fr-FR" sz="1600" dirty="0"/>
              <a:t>, long-</a:t>
            </a:r>
            <a:r>
              <a:rPr lang="fr-FR" sz="1600" dirty="0" err="1"/>
              <a:t>chain</a:t>
            </a:r>
            <a:r>
              <a:rPr lang="fr-FR" sz="1600" dirty="0"/>
              <a:t> </a:t>
            </a:r>
            <a:r>
              <a:rPr lang="fr-FR" sz="1600" dirty="0" err="1"/>
              <a:t>suturation</a:t>
            </a:r>
            <a:r>
              <a:rPr lang="fr-FR" sz="1600" dirty="0"/>
              <a:t> </a:t>
            </a:r>
            <a:r>
              <a:rPr lang="fr-FR" sz="1600" dirty="0" err="1"/>
              <a:t>factors</a:t>
            </a:r>
            <a:r>
              <a:rPr lang="fr-FR" sz="1600" dirty="0"/>
              <a:t> (LCSF)) and </a:t>
            </a:r>
            <a:r>
              <a:rPr lang="fr-FR" sz="1600" dirty="0" err="1"/>
              <a:t>solid-liquid</a:t>
            </a:r>
            <a:r>
              <a:rPr lang="fr-FR" sz="1600" dirty="0"/>
              <a:t> </a:t>
            </a:r>
            <a:r>
              <a:rPr lang="fr-FR" sz="1600" dirty="0" err="1"/>
              <a:t>equilibrium</a:t>
            </a:r>
            <a:r>
              <a:rPr lang="fr-FR" sz="16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3C5F3-C4D9-4CDE-81A6-5F79FD009D12}"/>
              </a:ext>
            </a:extLst>
          </p:cNvPr>
          <p:cNvSpPr/>
          <p:nvPr/>
        </p:nvSpPr>
        <p:spPr>
          <a:xfrm>
            <a:off x="534282" y="4705280"/>
            <a:ext cx="11284779" cy="1736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257BFCA-F014-4DEC-AEBD-94ED4213A9EA}"/>
              </a:ext>
            </a:extLst>
          </p:cNvPr>
          <p:cNvSpPr txBox="1"/>
          <p:nvPr/>
        </p:nvSpPr>
        <p:spPr>
          <a:xfrm>
            <a:off x="1076334" y="5518742"/>
            <a:ext cx="528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6"/>
                </a:solidFill>
              </a:rPr>
              <a:t>Semwal</a:t>
            </a:r>
            <a:r>
              <a:rPr lang="en-US" b="1" dirty="0">
                <a:solidFill>
                  <a:schemeClr val="accent6"/>
                </a:solidFill>
              </a:rPr>
              <a:t> &amp; Varshney 1995, seems to be the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MODEC-modified: could be a conservative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Vrablik</a:t>
            </a:r>
            <a:r>
              <a:rPr lang="en-US" b="1" dirty="0">
                <a:solidFill>
                  <a:srgbClr val="FF0000"/>
                </a:solidFill>
              </a:rPr>
              <a:t> et al. 2019: Not favored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9054A7F-F2BF-4CC5-A4E4-20FC386A3DCF}"/>
              </a:ext>
            </a:extLst>
          </p:cNvPr>
          <p:cNvSpPr/>
          <p:nvPr/>
        </p:nvSpPr>
        <p:spPr>
          <a:xfrm>
            <a:off x="6247181" y="5665340"/>
            <a:ext cx="295249" cy="62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D781A8-A6B1-4F1B-944A-C9802A81BFDE}"/>
              </a:ext>
            </a:extLst>
          </p:cNvPr>
          <p:cNvSpPr txBox="1"/>
          <p:nvPr/>
        </p:nvSpPr>
        <p:spPr>
          <a:xfrm>
            <a:off x="6675120" y="5648929"/>
            <a:ext cx="485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Research </a:t>
            </a:r>
            <a:r>
              <a:rPr lang="fr-FR" dirty="0" err="1">
                <a:solidFill>
                  <a:srgbClr val="0070C0"/>
                </a:solidFill>
              </a:rPr>
              <a:t>need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identified</a:t>
            </a:r>
            <a:r>
              <a:rPr lang="fr-FR" dirty="0">
                <a:solidFill>
                  <a:srgbClr val="0070C0"/>
                </a:solidFill>
              </a:rPr>
              <a:t> as </a:t>
            </a:r>
            <a:r>
              <a:rPr lang="fr-FR" dirty="0" err="1">
                <a:solidFill>
                  <a:srgbClr val="0070C0"/>
                </a:solidFill>
              </a:rPr>
              <a:t>limited</a:t>
            </a:r>
            <a:r>
              <a:rPr lang="fr-FR" dirty="0">
                <a:solidFill>
                  <a:srgbClr val="0070C0"/>
                </a:solidFill>
              </a:rPr>
              <a:t> data </a:t>
            </a:r>
            <a:r>
              <a:rPr lang="fr-FR" dirty="0" err="1">
                <a:solidFill>
                  <a:srgbClr val="0070C0"/>
                </a:solidFill>
              </a:rPr>
              <a:t>exist</a:t>
            </a:r>
            <a:r>
              <a:rPr lang="fr-FR" dirty="0">
                <a:solidFill>
                  <a:srgbClr val="0070C0"/>
                </a:solidFill>
              </a:rPr>
              <a:t> for FAME/Paraffins </a:t>
            </a:r>
            <a:r>
              <a:rPr lang="fr-FR" dirty="0" err="1">
                <a:solidFill>
                  <a:srgbClr val="0070C0"/>
                </a:solidFill>
              </a:rPr>
              <a:t>blends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96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91BD-E933-4298-AC27-6B6115BE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36" y="214707"/>
            <a:ext cx="8277225" cy="514203"/>
          </a:xfrm>
        </p:spPr>
        <p:txBody>
          <a:bodyPr/>
          <a:lstStyle/>
          <a:p>
            <a:r>
              <a:rPr lang="en-US" dirty="0"/>
              <a:t>Standards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BDC8A7A-5099-4759-A078-E0CE5C7A4FE3}"/>
              </a:ext>
            </a:extLst>
          </p:cNvPr>
          <p:cNvGraphicFramePr>
            <a:graphicFrameLocks noGrp="1"/>
          </p:cNvGraphicFramePr>
          <p:nvPr/>
        </p:nvGraphicFramePr>
        <p:xfrm>
          <a:off x="1809207" y="1358537"/>
          <a:ext cx="8144691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563">
                  <a:extLst>
                    <a:ext uri="{9D8B030D-6E8A-4147-A177-3AD203B41FA5}">
                      <a16:colId xmlns:a16="http://schemas.microsoft.com/office/drawing/2014/main" val="898777726"/>
                    </a:ext>
                  </a:extLst>
                </a:gridCol>
                <a:gridCol w="1479282">
                  <a:extLst>
                    <a:ext uri="{9D8B030D-6E8A-4147-A177-3AD203B41FA5}">
                      <a16:colId xmlns:a16="http://schemas.microsoft.com/office/drawing/2014/main" val="1884323685"/>
                    </a:ext>
                  </a:extLst>
                </a:gridCol>
                <a:gridCol w="1479282">
                  <a:extLst>
                    <a:ext uri="{9D8B030D-6E8A-4147-A177-3AD203B41FA5}">
                      <a16:colId xmlns:a16="http://schemas.microsoft.com/office/drawing/2014/main" val="4017533513"/>
                    </a:ext>
                  </a:extLst>
                </a:gridCol>
                <a:gridCol w="1479282">
                  <a:extLst>
                    <a:ext uri="{9D8B030D-6E8A-4147-A177-3AD203B41FA5}">
                      <a16:colId xmlns:a16="http://schemas.microsoft.com/office/drawing/2014/main" val="654969383"/>
                    </a:ext>
                  </a:extLst>
                </a:gridCol>
                <a:gridCol w="1479282">
                  <a:extLst>
                    <a:ext uri="{9D8B030D-6E8A-4147-A177-3AD203B41FA5}">
                      <a16:colId xmlns:a16="http://schemas.microsoft.com/office/drawing/2014/main" val="2117155454"/>
                    </a:ext>
                  </a:extLst>
                </a:gridCol>
              </a:tblGrid>
              <a:tr h="23124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(EU)EN590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(EU)EN590-extended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50462"/>
                  </a:ext>
                </a:extLst>
              </a:tr>
              <a:tr h="32760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EN590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+ CFPP (Class F, -20℃)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EN590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+ EN14214 + EN15940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+ CFPP (Class F, -20℃)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132649"/>
                  </a:ext>
                </a:extLst>
              </a:tr>
              <a:tr h="192708">
                <a:tc>
                  <a:txBody>
                    <a:bodyPr/>
                    <a:lstStyle/>
                    <a:p>
                      <a:r>
                        <a:rPr lang="en-US" sz="1400" b="1" dirty="0"/>
                        <a:t>Property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68068"/>
                  </a:ext>
                </a:extLst>
              </a:tr>
              <a:tr h="192708">
                <a:tc>
                  <a:txBody>
                    <a:bodyPr/>
                    <a:lstStyle/>
                    <a:p>
                      <a:r>
                        <a:rPr lang="en-US" sz="1400" b="1" dirty="0"/>
                        <a:t>Density [kg/m3]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820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845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765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900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355381"/>
                  </a:ext>
                </a:extLst>
              </a:tr>
              <a:tr h="192708">
                <a:tc>
                  <a:txBody>
                    <a:bodyPr/>
                    <a:lstStyle/>
                    <a:p>
                      <a:r>
                        <a:rPr lang="en-US" sz="1400" b="1" dirty="0"/>
                        <a:t>Cetane Number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386070"/>
                  </a:ext>
                </a:extLst>
              </a:tr>
              <a:tr h="192708">
                <a:tc>
                  <a:txBody>
                    <a:bodyPr/>
                    <a:lstStyle/>
                    <a:p>
                      <a:r>
                        <a:rPr lang="en-US" sz="1400" b="1" dirty="0"/>
                        <a:t>Flash Point [℃]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021792"/>
                  </a:ext>
                </a:extLst>
              </a:tr>
              <a:tr h="192708">
                <a:tc>
                  <a:txBody>
                    <a:bodyPr/>
                    <a:lstStyle/>
                    <a:p>
                      <a:r>
                        <a:rPr lang="en-US" sz="1400" b="1" dirty="0"/>
                        <a:t>Kinematic Viscosity [mm2/s]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4.5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7074982"/>
                  </a:ext>
                </a:extLst>
              </a:tr>
              <a:tr h="192708">
                <a:tc>
                  <a:txBody>
                    <a:bodyPr/>
                    <a:lstStyle/>
                    <a:p>
                      <a:r>
                        <a:rPr lang="en-US" sz="1400" b="1" dirty="0"/>
                        <a:t>CFPP [℃]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35564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D89505-776D-4D99-A2F2-9AD38873CD1E}"/>
              </a:ext>
            </a:extLst>
          </p:cNvPr>
          <p:cNvSpPr txBox="1"/>
          <p:nvPr/>
        </p:nvSpPr>
        <p:spPr>
          <a:xfrm>
            <a:off x="587829" y="924371"/>
            <a:ext cx="82772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2pPr marL="228600" lvl="1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>
                <a:solidFill>
                  <a:srgbClr val="0070C0"/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/>
              <a:t>2 boundaries considered for common countries in Europe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1BB02BB6-AB84-4961-8D08-0DB5D8CB516C}"/>
              </a:ext>
            </a:extLst>
          </p:cNvPr>
          <p:cNvGraphicFramePr>
            <a:graphicFrameLocks noGrp="1"/>
          </p:cNvGraphicFramePr>
          <p:nvPr/>
        </p:nvGraphicFramePr>
        <p:xfrm>
          <a:off x="4090326" y="5084061"/>
          <a:ext cx="200567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837">
                  <a:extLst>
                    <a:ext uri="{9D8B030D-6E8A-4147-A177-3AD203B41FA5}">
                      <a16:colId xmlns:a16="http://schemas.microsoft.com/office/drawing/2014/main" val="1458242000"/>
                    </a:ext>
                  </a:extLst>
                </a:gridCol>
                <a:gridCol w="1002837">
                  <a:extLst>
                    <a:ext uri="{9D8B030D-6E8A-4147-A177-3AD203B41FA5}">
                      <a16:colId xmlns:a16="http://schemas.microsoft.com/office/drawing/2014/main" val="2990902188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r>
                        <a:rPr lang="en-US" sz="1400" b="1" dirty="0"/>
                        <a:t>Properties of the B7 Used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32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/>
                        <a:t>Density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833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6939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/>
                        <a:t>CN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3181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/>
                        <a:t>KV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6226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/>
                        <a:t>FP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081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/>
                        <a:t>CFPP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-25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0155765"/>
                  </a:ext>
                </a:extLst>
              </a:tr>
            </a:tbl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C56F29F1-9710-4522-AB37-F4644C4CA4A4}"/>
              </a:ext>
            </a:extLst>
          </p:cNvPr>
          <p:cNvSpPr txBox="1"/>
          <p:nvPr/>
        </p:nvSpPr>
        <p:spPr>
          <a:xfrm>
            <a:off x="740103" y="4572612"/>
            <a:ext cx="82772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2pPr marL="228600" lvl="1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>
                <a:solidFill>
                  <a:srgbClr val="0070C0"/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/>
              <a:t>Average properties considered for the diesel base fuel </a:t>
            </a:r>
          </a:p>
        </p:txBody>
      </p:sp>
    </p:spTree>
    <p:extLst>
      <p:ext uri="{BB962C8B-B14F-4D97-AF65-F5344CB8AC3E}">
        <p14:creationId xmlns:p14="http://schemas.microsoft.com/office/powerpoint/2010/main" val="96869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7D1F3-7579-4FE5-982B-86AB31CCE3D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/>
              <a:t>Structure of the </a:t>
            </a:r>
            <a:r>
              <a:rPr lang="fr-BE" dirty="0" err="1"/>
              <a:t>study</a:t>
            </a:r>
            <a:endParaRPr lang="en-GB" dirty="0"/>
          </a:p>
        </p:txBody>
      </p:sp>
      <p:pic>
        <p:nvPicPr>
          <p:cNvPr id="32" name="Image 2">
            <a:extLst>
              <a:ext uri="{FF2B5EF4-FFF2-40B4-BE49-F238E27FC236}">
                <a16:creationId xmlns:a16="http://schemas.microsoft.com/office/drawing/2014/main" id="{E97FC6A8-1010-415D-A1BA-AFF78556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4" y="1402296"/>
            <a:ext cx="5033318" cy="1358198"/>
          </a:xfrm>
          <a:prstGeom prst="rect">
            <a:avLst/>
          </a:prstGeom>
        </p:spPr>
      </p:pic>
      <p:sp>
        <p:nvSpPr>
          <p:cNvPr id="33" name="Rectangle : coins arrondis 20">
            <a:extLst>
              <a:ext uri="{FF2B5EF4-FFF2-40B4-BE49-F238E27FC236}">
                <a16:creationId xmlns:a16="http://schemas.microsoft.com/office/drawing/2014/main" id="{6BB5E4E1-D45B-4940-B4E5-6A3D7AD18426}"/>
              </a:ext>
            </a:extLst>
          </p:cNvPr>
          <p:cNvSpPr/>
          <p:nvPr/>
        </p:nvSpPr>
        <p:spPr>
          <a:xfrm>
            <a:off x="1177245" y="3535090"/>
            <a:ext cx="4115909" cy="57563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LCA &amp; Eco assessment of selected novel components</a:t>
            </a:r>
          </a:p>
        </p:txBody>
      </p:sp>
      <p:sp>
        <p:nvSpPr>
          <p:cNvPr id="34" name="Rectangle : coins arrondis 22">
            <a:extLst>
              <a:ext uri="{FF2B5EF4-FFF2-40B4-BE49-F238E27FC236}">
                <a16:creationId xmlns:a16="http://schemas.microsoft.com/office/drawing/2014/main" id="{F3612402-8B4F-4C85-9821-8975AECBAF11}"/>
              </a:ext>
            </a:extLst>
          </p:cNvPr>
          <p:cNvSpPr/>
          <p:nvPr/>
        </p:nvSpPr>
        <p:spPr>
          <a:xfrm>
            <a:off x="3970757" y="5006759"/>
            <a:ext cx="4609206" cy="46346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Stakeholders Interviews</a:t>
            </a:r>
          </a:p>
        </p:txBody>
      </p:sp>
      <p:sp>
        <p:nvSpPr>
          <p:cNvPr id="35" name="Rectangle : coins arrondis 23">
            <a:extLst>
              <a:ext uri="{FF2B5EF4-FFF2-40B4-BE49-F238E27FC236}">
                <a16:creationId xmlns:a16="http://schemas.microsoft.com/office/drawing/2014/main" id="{C82987AA-F819-442B-A625-2BA4920C1EAE}"/>
              </a:ext>
            </a:extLst>
          </p:cNvPr>
          <p:cNvSpPr/>
          <p:nvPr/>
        </p:nvSpPr>
        <p:spPr>
          <a:xfrm>
            <a:off x="4103010" y="2807088"/>
            <a:ext cx="4436151" cy="48282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Combustion system compatibility</a:t>
            </a:r>
          </a:p>
        </p:txBody>
      </p:sp>
      <p:sp>
        <p:nvSpPr>
          <p:cNvPr id="36" name="Flèche : angle droit 13">
            <a:extLst>
              <a:ext uri="{FF2B5EF4-FFF2-40B4-BE49-F238E27FC236}">
                <a16:creationId xmlns:a16="http://schemas.microsoft.com/office/drawing/2014/main" id="{A546CF00-8161-41E6-9F36-6044FEF81686}"/>
              </a:ext>
            </a:extLst>
          </p:cNvPr>
          <p:cNvSpPr/>
          <p:nvPr/>
        </p:nvSpPr>
        <p:spPr>
          <a:xfrm flipV="1">
            <a:off x="5667102" y="2034191"/>
            <a:ext cx="598098" cy="677443"/>
          </a:xfrm>
          <a:prstGeom prst="bentUpArrow">
            <a:avLst/>
          </a:prstGeom>
          <a:solidFill>
            <a:srgbClr val="AA0A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èche : angle droit 25">
            <a:extLst>
              <a:ext uri="{FF2B5EF4-FFF2-40B4-BE49-F238E27FC236}">
                <a16:creationId xmlns:a16="http://schemas.microsoft.com/office/drawing/2014/main" id="{9723DE54-9D01-4B8D-A5F1-05310588905E}"/>
              </a:ext>
            </a:extLst>
          </p:cNvPr>
          <p:cNvSpPr/>
          <p:nvPr/>
        </p:nvSpPr>
        <p:spPr>
          <a:xfrm flipH="1" flipV="1">
            <a:off x="3499578" y="3013125"/>
            <a:ext cx="598098" cy="500281"/>
          </a:xfrm>
          <a:prstGeom prst="bentUp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èche : angle droit 26">
            <a:extLst>
              <a:ext uri="{FF2B5EF4-FFF2-40B4-BE49-F238E27FC236}">
                <a16:creationId xmlns:a16="http://schemas.microsoft.com/office/drawing/2014/main" id="{E90AEAFC-D33B-426F-BD35-0540A76EF166}"/>
              </a:ext>
            </a:extLst>
          </p:cNvPr>
          <p:cNvSpPr/>
          <p:nvPr/>
        </p:nvSpPr>
        <p:spPr>
          <a:xfrm flipV="1">
            <a:off x="8522325" y="3013125"/>
            <a:ext cx="598098" cy="482822"/>
          </a:xfrm>
          <a:prstGeom prst="bentUp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8">
            <a:extLst>
              <a:ext uri="{FF2B5EF4-FFF2-40B4-BE49-F238E27FC236}">
                <a16:creationId xmlns:a16="http://schemas.microsoft.com/office/drawing/2014/main" id="{5E1F0FE5-2CE8-40A5-B705-09015653A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74"/>
          <a:stretch/>
        </p:blipFill>
        <p:spPr>
          <a:xfrm>
            <a:off x="551840" y="2674403"/>
            <a:ext cx="2811428" cy="677443"/>
          </a:xfrm>
          <a:prstGeom prst="rect">
            <a:avLst/>
          </a:prstGeom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id="{C2912B98-C83F-4B4F-A47A-DCC89ED31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26" t="9219" b="40978"/>
          <a:stretch/>
        </p:blipFill>
        <p:spPr>
          <a:xfrm>
            <a:off x="1149077" y="3107236"/>
            <a:ext cx="1552144" cy="321764"/>
          </a:xfrm>
          <a:prstGeom prst="rect">
            <a:avLst/>
          </a:prstGeom>
        </p:spPr>
      </p:pic>
      <p:sp>
        <p:nvSpPr>
          <p:cNvPr id="41" name="Rectangle : coins arrondis 29">
            <a:extLst>
              <a:ext uri="{FF2B5EF4-FFF2-40B4-BE49-F238E27FC236}">
                <a16:creationId xmlns:a16="http://schemas.microsoft.com/office/drawing/2014/main" id="{0A5A0A85-EBE2-4AF4-91DF-0D2320737D3D}"/>
              </a:ext>
            </a:extLst>
          </p:cNvPr>
          <p:cNvSpPr/>
          <p:nvPr/>
        </p:nvSpPr>
        <p:spPr>
          <a:xfrm>
            <a:off x="7155125" y="3505590"/>
            <a:ext cx="4115909" cy="59506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LCA &amp; Eco assessment of selected energy paths toward FAME and paraffins</a:t>
            </a:r>
          </a:p>
        </p:txBody>
      </p:sp>
      <p:pic>
        <p:nvPicPr>
          <p:cNvPr id="42" name="Image 30">
            <a:extLst>
              <a:ext uri="{FF2B5EF4-FFF2-40B4-BE49-F238E27FC236}">
                <a16:creationId xmlns:a16="http://schemas.microsoft.com/office/drawing/2014/main" id="{0CAAFD0D-7F84-45B5-B67D-7DA3E8832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190" y="2597937"/>
            <a:ext cx="1354805" cy="362350"/>
          </a:xfrm>
          <a:prstGeom prst="rect">
            <a:avLst/>
          </a:prstGeom>
        </p:spPr>
      </p:pic>
      <p:pic>
        <p:nvPicPr>
          <p:cNvPr id="43" name="Image 32">
            <a:extLst>
              <a:ext uri="{FF2B5EF4-FFF2-40B4-BE49-F238E27FC236}">
                <a16:creationId xmlns:a16="http://schemas.microsoft.com/office/drawing/2014/main" id="{70B216D2-C387-4199-9EE1-0261CAFBD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625" y="3044839"/>
            <a:ext cx="1454212" cy="307553"/>
          </a:xfrm>
          <a:prstGeom prst="rect">
            <a:avLst/>
          </a:prstGeom>
        </p:spPr>
      </p:pic>
      <p:sp>
        <p:nvSpPr>
          <p:cNvPr id="44" name="Rectangle : coins arrondis 33">
            <a:extLst>
              <a:ext uri="{FF2B5EF4-FFF2-40B4-BE49-F238E27FC236}">
                <a16:creationId xmlns:a16="http://schemas.microsoft.com/office/drawing/2014/main" id="{9DD79E0E-3240-4654-8BE2-D2CE7F394A54}"/>
              </a:ext>
            </a:extLst>
          </p:cNvPr>
          <p:cNvSpPr/>
          <p:nvPr/>
        </p:nvSpPr>
        <p:spPr>
          <a:xfrm>
            <a:off x="1177245" y="4238630"/>
            <a:ext cx="4115909" cy="57563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Blending optimisation with conv. fuels</a:t>
            </a:r>
          </a:p>
        </p:txBody>
      </p:sp>
      <p:sp>
        <p:nvSpPr>
          <p:cNvPr id="45" name="Rectangle : coins arrondis 34">
            <a:extLst>
              <a:ext uri="{FF2B5EF4-FFF2-40B4-BE49-F238E27FC236}">
                <a16:creationId xmlns:a16="http://schemas.microsoft.com/office/drawing/2014/main" id="{D3D3B94C-F8DC-4A13-832E-6109E13453F5}"/>
              </a:ext>
            </a:extLst>
          </p:cNvPr>
          <p:cNvSpPr/>
          <p:nvPr/>
        </p:nvSpPr>
        <p:spPr>
          <a:xfrm>
            <a:off x="7155125" y="4209130"/>
            <a:ext cx="4115909" cy="59506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Blending optimisation with conv. fuels</a:t>
            </a:r>
          </a:p>
        </p:txBody>
      </p:sp>
      <p:sp>
        <p:nvSpPr>
          <p:cNvPr id="46" name="Rectangle : coins arrondis 35">
            <a:extLst>
              <a:ext uri="{FF2B5EF4-FFF2-40B4-BE49-F238E27FC236}">
                <a16:creationId xmlns:a16="http://schemas.microsoft.com/office/drawing/2014/main" id="{157DF7EE-F22C-4BAB-950D-52E888CC1EE1}"/>
              </a:ext>
            </a:extLst>
          </p:cNvPr>
          <p:cNvSpPr/>
          <p:nvPr/>
        </p:nvSpPr>
        <p:spPr>
          <a:xfrm>
            <a:off x="3960597" y="5634558"/>
            <a:ext cx="4609206" cy="38551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6.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Research needs &amp; Conclusions</a:t>
            </a:r>
          </a:p>
        </p:txBody>
      </p:sp>
      <p:sp>
        <p:nvSpPr>
          <p:cNvPr id="47" name="Flèche : angle droit 38">
            <a:extLst>
              <a:ext uri="{FF2B5EF4-FFF2-40B4-BE49-F238E27FC236}">
                <a16:creationId xmlns:a16="http://schemas.microsoft.com/office/drawing/2014/main" id="{0ED5FB7E-5B9C-467D-87B4-89FCC6230587}"/>
              </a:ext>
            </a:extLst>
          </p:cNvPr>
          <p:cNvSpPr/>
          <p:nvPr/>
        </p:nvSpPr>
        <p:spPr>
          <a:xfrm rot="16200000" flipH="1" flipV="1">
            <a:off x="3441940" y="4854074"/>
            <a:ext cx="598098" cy="482822"/>
          </a:xfrm>
          <a:prstGeom prst="bentUp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lèche : angle droit 39">
            <a:extLst>
              <a:ext uri="{FF2B5EF4-FFF2-40B4-BE49-F238E27FC236}">
                <a16:creationId xmlns:a16="http://schemas.microsoft.com/office/drawing/2014/main" id="{0AB4A91D-1A98-403D-BCFA-9DA15F5D0308}"/>
              </a:ext>
            </a:extLst>
          </p:cNvPr>
          <p:cNvSpPr/>
          <p:nvPr/>
        </p:nvSpPr>
        <p:spPr>
          <a:xfrm rot="5400000" flipV="1">
            <a:off x="8546650" y="4837505"/>
            <a:ext cx="549448" cy="482822"/>
          </a:xfrm>
          <a:prstGeom prst="bentUp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lèche : bas 40">
            <a:extLst>
              <a:ext uri="{FF2B5EF4-FFF2-40B4-BE49-F238E27FC236}">
                <a16:creationId xmlns:a16="http://schemas.microsoft.com/office/drawing/2014/main" id="{AF9F8714-93D1-4C1B-B627-FBF66B3A2660}"/>
              </a:ext>
            </a:extLst>
          </p:cNvPr>
          <p:cNvSpPr/>
          <p:nvPr/>
        </p:nvSpPr>
        <p:spPr>
          <a:xfrm>
            <a:off x="5974369" y="5462796"/>
            <a:ext cx="365760" cy="166898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ZoneTexte 41">
            <a:extLst>
              <a:ext uri="{FF2B5EF4-FFF2-40B4-BE49-F238E27FC236}">
                <a16:creationId xmlns:a16="http://schemas.microsoft.com/office/drawing/2014/main" id="{B55DF2D6-0160-4E0F-AAB1-8FB04A601F65}"/>
              </a:ext>
            </a:extLst>
          </p:cNvPr>
          <p:cNvSpPr txBox="1"/>
          <p:nvPr/>
        </p:nvSpPr>
        <p:spPr>
          <a:xfrm>
            <a:off x="429206" y="1921980"/>
            <a:ext cx="8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Task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1.</a:t>
            </a:r>
          </a:p>
        </p:txBody>
      </p:sp>
      <p:sp>
        <p:nvSpPr>
          <p:cNvPr id="51" name="ZoneTexte 42">
            <a:extLst>
              <a:ext uri="{FF2B5EF4-FFF2-40B4-BE49-F238E27FC236}">
                <a16:creationId xmlns:a16="http://schemas.microsoft.com/office/drawing/2014/main" id="{8F72811C-4E6E-42D2-9AFC-1345786532D0}"/>
              </a:ext>
            </a:extLst>
          </p:cNvPr>
          <p:cNvSpPr txBox="1"/>
          <p:nvPr/>
        </p:nvSpPr>
        <p:spPr>
          <a:xfrm>
            <a:off x="4011996" y="2275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ZoneTexte 43">
            <a:extLst>
              <a:ext uri="{FF2B5EF4-FFF2-40B4-BE49-F238E27FC236}">
                <a16:creationId xmlns:a16="http://schemas.microsoft.com/office/drawing/2014/main" id="{E9EB5063-AAC9-4F5B-B37F-DBC052E52F0A}"/>
              </a:ext>
            </a:extLst>
          </p:cNvPr>
          <p:cNvSpPr txBox="1"/>
          <p:nvPr/>
        </p:nvSpPr>
        <p:spPr>
          <a:xfrm>
            <a:off x="2763655" y="2981595"/>
            <a:ext cx="8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Task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3.</a:t>
            </a:r>
          </a:p>
        </p:txBody>
      </p:sp>
      <p:sp>
        <p:nvSpPr>
          <p:cNvPr id="53" name="ZoneTexte 44">
            <a:extLst>
              <a:ext uri="{FF2B5EF4-FFF2-40B4-BE49-F238E27FC236}">
                <a16:creationId xmlns:a16="http://schemas.microsoft.com/office/drawing/2014/main" id="{780806D5-4B9D-46BF-8D48-DE730F570024}"/>
              </a:ext>
            </a:extLst>
          </p:cNvPr>
          <p:cNvSpPr txBox="1"/>
          <p:nvPr/>
        </p:nvSpPr>
        <p:spPr>
          <a:xfrm>
            <a:off x="9131799" y="2965071"/>
            <a:ext cx="8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Task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4.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CC8125-6372-4F67-9EBD-22A18FCC293F}"/>
              </a:ext>
            </a:extLst>
          </p:cNvPr>
          <p:cNvSpPr/>
          <p:nvPr/>
        </p:nvSpPr>
        <p:spPr>
          <a:xfrm>
            <a:off x="429206" y="1402296"/>
            <a:ext cx="5449206" cy="110776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8F1DF6-1502-4432-8B20-3C55F7058D9F}"/>
              </a:ext>
            </a:extLst>
          </p:cNvPr>
          <p:cNvSpPr/>
          <p:nvPr/>
        </p:nvSpPr>
        <p:spPr>
          <a:xfrm>
            <a:off x="6525206" y="3430530"/>
            <a:ext cx="5449206" cy="147122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F583E0-F22F-40B7-AC8D-9E4577226A5A}"/>
              </a:ext>
            </a:extLst>
          </p:cNvPr>
          <p:cNvSpPr/>
          <p:nvPr/>
        </p:nvSpPr>
        <p:spPr>
          <a:xfrm>
            <a:off x="3751139" y="5575223"/>
            <a:ext cx="4953965" cy="54944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ZoneTexte 51">
            <a:extLst>
              <a:ext uri="{FF2B5EF4-FFF2-40B4-BE49-F238E27FC236}">
                <a16:creationId xmlns:a16="http://schemas.microsoft.com/office/drawing/2014/main" id="{A9563620-E54E-419A-A616-7E22A3B549DC}"/>
              </a:ext>
            </a:extLst>
          </p:cNvPr>
          <p:cNvSpPr txBox="1"/>
          <p:nvPr/>
        </p:nvSpPr>
        <p:spPr>
          <a:xfrm>
            <a:off x="6058915" y="1258996"/>
            <a:ext cx="264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/>
              </a:rPr>
              <a:t>Focus of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/>
              </a:rPr>
              <a:t>this</a:t>
            </a:r>
            <a:r>
              <a:rPr lang="fr-FR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/>
              </a:rPr>
              <a:t>presentation</a:t>
            </a:r>
            <a:endParaRPr lang="fr-FR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24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D835-2CB4-41AF-B019-1EC9980714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z="3200" dirty="0" err="1"/>
              <a:t>Selected</a:t>
            </a:r>
            <a:r>
              <a:rPr lang="fr-BE" sz="3200" dirty="0"/>
              <a:t> </a:t>
            </a:r>
            <a:r>
              <a:rPr lang="fr-BE" sz="3200" dirty="0" err="1"/>
              <a:t>pathways</a:t>
            </a:r>
            <a:r>
              <a:rPr lang="fr-BE" sz="3200" dirty="0"/>
              <a:t> – </a:t>
            </a:r>
            <a:r>
              <a:rPr lang="fr-BE" sz="3200" dirty="0" err="1"/>
              <a:t>Feedstock</a:t>
            </a:r>
            <a:r>
              <a:rPr lang="fr-BE" sz="3200" dirty="0"/>
              <a:t>, process and </a:t>
            </a:r>
            <a:r>
              <a:rPr lang="fr-BE" sz="3200" dirty="0" err="1"/>
              <a:t>product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CAC61-DC39-43E0-84F6-CBCE0A7195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E3A899D8-C650-4B70-A9F2-3D7E72B58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82628"/>
              </p:ext>
            </p:extLst>
          </p:nvPr>
        </p:nvGraphicFramePr>
        <p:xfrm>
          <a:off x="1320385" y="1679004"/>
          <a:ext cx="10822622" cy="3693160"/>
        </p:xfrm>
        <a:graphic>
          <a:graphicData uri="http://schemas.openxmlformats.org/drawingml/2006/table">
            <a:tbl>
              <a:tblPr firstRow="1" bandRow="1"/>
              <a:tblGrid>
                <a:gridCol w="1524739">
                  <a:extLst>
                    <a:ext uri="{9D8B030D-6E8A-4147-A177-3AD203B41FA5}">
                      <a16:colId xmlns:a16="http://schemas.microsoft.com/office/drawing/2014/main" val="3204987099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109073777"/>
                    </a:ext>
                  </a:extLst>
                </a:gridCol>
                <a:gridCol w="1215342">
                  <a:extLst>
                    <a:ext uri="{9D8B030D-6E8A-4147-A177-3AD203B41FA5}">
                      <a16:colId xmlns:a16="http://schemas.microsoft.com/office/drawing/2014/main" val="1021968154"/>
                    </a:ext>
                  </a:extLst>
                </a:gridCol>
                <a:gridCol w="6473660">
                  <a:extLst>
                    <a:ext uri="{9D8B030D-6E8A-4147-A177-3AD203B41FA5}">
                      <a16:colId xmlns:a16="http://schemas.microsoft.com/office/drawing/2014/main" val="4777515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Resource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Process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dirty="0"/>
                        <a:t>Product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/>
                        <a:t>Comments / Research needs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267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Lignocellulose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Fermentation ATD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Industrialised technology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Flexibility to other products 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 diesel or kerosene optimisation impacts?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079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Lignocellulose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Gasification  - FT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Technology close</a:t>
                      </a:r>
                      <a:r>
                        <a:rPr lang="en-GB" sz="1400" baseline="0" dirty="0">
                          <a:solidFill>
                            <a:schemeClr val="tx2"/>
                          </a:solidFill>
                        </a:rPr>
                        <a:t> to industrialization 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- Optimisation prospects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Flexibility to other products but integrability and adaptation to lignocellulose required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733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WCO / Animal fat / Energy crop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 oil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Hydrotreatment of  triglycerides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Paraffinic distillate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 (HVO / HEFA)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Industrialised technology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Application to a wider range of resources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Integration of renewable H2?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6327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WCO / Animal fat / Energy crop oil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Transesterification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FAME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Industrialised technology – adapted to small scale /close to resource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Blending constrains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3636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Lignocellulose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solidFill>
                            <a:schemeClr val="tx2"/>
                          </a:solidFill>
                        </a:rPr>
                        <a:t>eFuel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 – Lignoc.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eH2 and RWGS technology to industrialise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Optimisation prospects (electrolysers, CO2 capture, CO/CO2 from biomass)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High flexibility to other fuels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3214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CO2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solidFill>
                            <a:schemeClr val="tx2"/>
                          </a:solidFill>
                        </a:rPr>
                        <a:t>eFuel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 – CO2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Paraffinic distillate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2919"/>
                  </a:ext>
                </a:extLst>
              </a:tr>
            </a:tbl>
          </a:graphicData>
        </a:graphic>
      </p:graphicFrame>
      <p:sp>
        <p:nvSpPr>
          <p:cNvPr id="9" name="ZoneTexte 9">
            <a:extLst>
              <a:ext uri="{FF2B5EF4-FFF2-40B4-BE49-F238E27FC236}">
                <a16:creationId xmlns:a16="http://schemas.microsoft.com/office/drawing/2014/main" id="{EFE8AA1E-FE94-4EFE-8072-4E0DCBF4ABF7}"/>
              </a:ext>
            </a:extLst>
          </p:cNvPr>
          <p:cNvSpPr txBox="1"/>
          <p:nvPr/>
        </p:nvSpPr>
        <p:spPr>
          <a:xfrm>
            <a:off x="48993" y="4343408"/>
            <a:ext cx="1320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E-fuel</a:t>
            </a:r>
          </a:p>
          <a:p>
            <a:pPr algn="ctr"/>
            <a:r>
              <a:rPr lang="fr-FR" sz="1600" b="1" dirty="0"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Focus on </a:t>
            </a:r>
            <a:r>
              <a:rPr lang="fr-FR" sz="1600" b="1" dirty="0" err="1"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hybrid</a:t>
            </a:r>
            <a:r>
              <a:rPr lang="fr-FR" sz="1600" b="1" dirty="0"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199793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F3A5-CC2E-436A-B682-29CEB17857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/>
              <a:t>LCA – TEA of </a:t>
            </a:r>
            <a:r>
              <a:rPr lang="fr-BE" dirty="0" err="1"/>
              <a:t>selected</a:t>
            </a:r>
            <a:r>
              <a:rPr lang="fr-BE" dirty="0"/>
              <a:t> </a:t>
            </a:r>
            <a:r>
              <a:rPr lang="fr-BE" dirty="0" err="1"/>
              <a:t>pathways</a:t>
            </a:r>
            <a:endParaRPr lang="en-GB" dirty="0"/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B5BA23B3-018B-4A5C-BD65-46ED2DF3B187}"/>
              </a:ext>
            </a:extLst>
          </p:cNvPr>
          <p:cNvSpPr txBox="1"/>
          <p:nvPr/>
        </p:nvSpPr>
        <p:spPr>
          <a:xfrm>
            <a:off x="2366170" y="5393655"/>
            <a:ext cx="766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The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sensitivity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to the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resource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can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be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very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different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for the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energy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pathways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(ATD)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Best CO</a:t>
            </a:r>
            <a:r>
              <a:rPr lang="fr-FR" sz="1600" baseline="-25000" dirty="0">
                <a:solidFill>
                  <a:srgbClr val="006AB2"/>
                </a:solidFill>
                <a:latin typeface="Calibri" panose="020F0502020204030204" pitchFamily="34" charset="0"/>
              </a:rPr>
              <a:t>2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score for ATD and E-fuel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Good compromise for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distillate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from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gasification</a:t>
            </a:r>
            <a:r>
              <a:rPr lang="fr-FR" sz="1600" dirty="0">
                <a:solidFill>
                  <a:srgbClr val="006AB2"/>
                </a:solidFill>
                <a:latin typeface="Calibri" panose="020F0502020204030204" pitchFamily="34" charset="0"/>
              </a:rPr>
              <a:t> + FT </a:t>
            </a:r>
            <a:r>
              <a:rPr lang="fr-FR" sz="1600" dirty="0" err="1">
                <a:solidFill>
                  <a:srgbClr val="006AB2"/>
                </a:solidFill>
                <a:latin typeface="Calibri" panose="020F0502020204030204" pitchFamily="34" charset="0"/>
              </a:rPr>
              <a:t>pathway</a:t>
            </a:r>
            <a:endParaRPr lang="fr-FR" sz="160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13">
            <a:extLst>
              <a:ext uri="{FF2B5EF4-FFF2-40B4-BE49-F238E27FC236}">
                <a16:creationId xmlns:a16="http://schemas.microsoft.com/office/drawing/2014/main" id="{B8311898-06D4-42F8-A81E-FF2A8896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69" y="1183569"/>
            <a:ext cx="8864352" cy="3956647"/>
          </a:xfrm>
          <a:prstGeom prst="rect">
            <a:avLst/>
          </a:prstGeom>
        </p:spPr>
      </p:pic>
      <p:sp>
        <p:nvSpPr>
          <p:cNvPr id="12" name="Flèche : droite 14">
            <a:extLst>
              <a:ext uri="{FF2B5EF4-FFF2-40B4-BE49-F238E27FC236}">
                <a16:creationId xmlns:a16="http://schemas.microsoft.com/office/drawing/2014/main" id="{7685F68B-5A5C-4662-97F8-0ED4C031D24A}"/>
              </a:ext>
            </a:extLst>
          </p:cNvPr>
          <p:cNvSpPr/>
          <p:nvPr/>
        </p:nvSpPr>
        <p:spPr>
          <a:xfrm rot="8443345">
            <a:off x="3386039" y="3882315"/>
            <a:ext cx="445558" cy="184351"/>
          </a:xfrm>
          <a:prstGeom prst="rightArrow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5">
            <a:extLst>
              <a:ext uri="{FF2B5EF4-FFF2-40B4-BE49-F238E27FC236}">
                <a16:creationId xmlns:a16="http://schemas.microsoft.com/office/drawing/2014/main" id="{F04E3D51-7559-47C6-B28A-6AD5A85C8B13}"/>
              </a:ext>
            </a:extLst>
          </p:cNvPr>
          <p:cNvSpPr txBox="1"/>
          <p:nvPr/>
        </p:nvSpPr>
        <p:spPr>
          <a:xfrm>
            <a:off x="3566158" y="3950799"/>
            <a:ext cx="766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  <a:latin typeface="Calibri" panose="020F0502020204030204"/>
              </a:rPr>
              <a:t>Best case</a:t>
            </a:r>
          </a:p>
        </p:txBody>
      </p:sp>
    </p:spTree>
    <p:extLst>
      <p:ext uri="{BB962C8B-B14F-4D97-AF65-F5344CB8AC3E}">
        <p14:creationId xmlns:p14="http://schemas.microsoft.com/office/powerpoint/2010/main" val="30740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CB42-5192-4CAA-9781-05801E3AF7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z="4000" dirty="0" err="1"/>
              <a:t>Biomass</a:t>
            </a:r>
            <a:r>
              <a:rPr lang="fr-BE" sz="4000" dirty="0"/>
              <a:t> conversion </a:t>
            </a:r>
            <a:r>
              <a:rPr lang="fr-BE" sz="4000" dirty="0" err="1"/>
              <a:t>yields</a:t>
            </a:r>
            <a:r>
              <a:rPr lang="fr-BE" sz="4000" dirty="0"/>
              <a:t> to </a:t>
            </a:r>
            <a:r>
              <a:rPr lang="fr-BE" sz="4000" dirty="0" err="1"/>
              <a:t>renewable</a:t>
            </a:r>
            <a:r>
              <a:rPr lang="fr-BE" sz="4000" dirty="0"/>
              <a:t> fuels</a:t>
            </a:r>
            <a:endParaRPr lang="en-GB" sz="4000" dirty="0"/>
          </a:p>
        </p:txBody>
      </p:sp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72B780C0-8999-4756-9D91-278DB0163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19312"/>
              </p:ext>
            </p:extLst>
          </p:nvPr>
        </p:nvGraphicFramePr>
        <p:xfrm>
          <a:off x="1803397" y="1385368"/>
          <a:ext cx="8585206" cy="4087264"/>
        </p:xfrm>
        <a:graphic>
          <a:graphicData uri="http://schemas.openxmlformats.org/drawingml/2006/table">
            <a:tbl>
              <a:tblPr firstRow="1" bandRow="1"/>
              <a:tblGrid>
                <a:gridCol w="3231082">
                  <a:extLst>
                    <a:ext uri="{9D8B030D-6E8A-4147-A177-3AD203B41FA5}">
                      <a16:colId xmlns:a16="http://schemas.microsoft.com/office/drawing/2014/main" val="3266727999"/>
                    </a:ext>
                  </a:extLst>
                </a:gridCol>
                <a:gridCol w="2983930">
                  <a:extLst>
                    <a:ext uri="{9D8B030D-6E8A-4147-A177-3AD203B41FA5}">
                      <a16:colId xmlns:a16="http://schemas.microsoft.com/office/drawing/2014/main" val="1729689713"/>
                    </a:ext>
                  </a:extLst>
                </a:gridCol>
                <a:gridCol w="2370194">
                  <a:extLst>
                    <a:ext uri="{9D8B030D-6E8A-4147-A177-3AD203B41FA5}">
                      <a16:colId xmlns:a16="http://schemas.microsoft.com/office/drawing/2014/main" val="544576206"/>
                    </a:ext>
                  </a:extLst>
                </a:gridCol>
              </a:tblGrid>
              <a:tr h="407451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dirty="0" err="1"/>
                        <a:t>Pathway</a:t>
                      </a:r>
                      <a:endParaRPr lang="en-US" sz="16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dirty="0" err="1"/>
                        <a:t>Feedstock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600" b="1" dirty="0"/>
                        <a:t>Mass </a:t>
                      </a:r>
                      <a:r>
                        <a:rPr lang="fr-FR" sz="1600" b="1" dirty="0" err="1"/>
                        <a:t>yield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43824"/>
                  </a:ext>
                </a:extLst>
              </a:tr>
              <a:tr h="407451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Fermentation – AtD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Sugarcane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9 ↔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 12% 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622949"/>
                  </a:ext>
                </a:extLst>
              </a:tr>
              <a:tr h="407451">
                <a:tc rowSpan="2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Oil hydrotreatment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Waste cooking 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oils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90 % 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571990"/>
                  </a:ext>
                </a:extLst>
              </a:tr>
              <a:tr h="420205"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Lard and 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beef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tallow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 animal fats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92 ↔ 97% 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90803"/>
                  </a:ext>
                </a:extLst>
              </a:tr>
              <a:tr h="407451">
                <a:tc rowSpan="2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Transesterifcation</a:t>
                      </a:r>
                      <a:endParaRPr lang="fr-FR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Waste cooking 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oil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83 ↔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 97% 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93691"/>
                  </a:ext>
                </a:extLst>
              </a:tr>
              <a:tr h="407451"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Animal fats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93 % 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67466"/>
                  </a:ext>
                </a:extLst>
              </a:tr>
              <a:tr h="407451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Gasification + Fisher-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Tropsch</a:t>
                      </a:r>
                      <a:endParaRPr lang="fr-FR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Biomass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14 ↔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 26% 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67322"/>
                  </a:ext>
                </a:extLst>
              </a:tr>
              <a:tr h="407451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E-fuel from lignocellulose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Biomass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electricity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47 ↔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 52% 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23288"/>
                  </a:ext>
                </a:extLst>
              </a:tr>
              <a:tr h="407451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Lignocellulose hydrotreatment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No data 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found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91452"/>
                  </a:ext>
                </a:extLst>
              </a:tr>
              <a:tr h="407451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E-fuel from CO</a:t>
                      </a:r>
                      <a:r>
                        <a:rPr lang="fr-FR" sz="1600" b="0" baseline="-25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600" b="0" dirty="0">
                          <a:solidFill>
                            <a:schemeClr val="tx2"/>
                          </a:solidFill>
                        </a:rPr>
                        <a:t>No data </a:t>
                      </a:r>
                      <a:r>
                        <a:rPr lang="fr-FR" sz="1600" b="0" dirty="0" err="1">
                          <a:solidFill>
                            <a:schemeClr val="tx2"/>
                          </a:solidFill>
                        </a:rPr>
                        <a:t>found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5530"/>
                  </a:ext>
                </a:extLst>
              </a:tr>
            </a:tbl>
          </a:graphicData>
        </a:graphic>
      </p:graphicFrame>
      <p:grpSp>
        <p:nvGrpSpPr>
          <p:cNvPr id="11" name="Groupe 7">
            <a:extLst>
              <a:ext uri="{FF2B5EF4-FFF2-40B4-BE49-F238E27FC236}">
                <a16:creationId xmlns:a16="http://schemas.microsoft.com/office/drawing/2014/main" id="{3B5D6954-D026-441E-AEB0-B2A7C79A4930}"/>
              </a:ext>
            </a:extLst>
          </p:cNvPr>
          <p:cNvGrpSpPr/>
          <p:nvPr/>
        </p:nvGrpSpPr>
        <p:grpSpPr>
          <a:xfrm>
            <a:off x="94560" y="3801073"/>
            <a:ext cx="1583320" cy="954107"/>
            <a:chOff x="94560" y="4173936"/>
            <a:chExt cx="1583320" cy="954107"/>
          </a:xfrm>
        </p:grpSpPr>
        <p:sp>
          <p:nvSpPr>
            <p:cNvPr id="12" name="ZoneTexte 5">
              <a:extLst>
                <a:ext uri="{FF2B5EF4-FFF2-40B4-BE49-F238E27FC236}">
                  <a16:creationId xmlns:a16="http://schemas.microsoft.com/office/drawing/2014/main" id="{CDC3693E-0F00-40BA-8547-DA3D9DD6728E}"/>
                </a:ext>
              </a:extLst>
            </p:cNvPr>
            <p:cNvSpPr txBox="1"/>
            <p:nvPr/>
          </p:nvSpPr>
          <p:spPr>
            <a:xfrm>
              <a:off x="94560" y="4173936"/>
              <a:ext cx="13777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Hypothesis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: Full conversion of FT-wax into distillate</a:t>
              </a:r>
            </a:p>
          </p:txBody>
        </p:sp>
        <p:sp>
          <p:nvSpPr>
            <p:cNvPr id="13" name="Accolade ouvrante 24">
              <a:extLst>
                <a:ext uri="{FF2B5EF4-FFF2-40B4-BE49-F238E27FC236}">
                  <a16:creationId xmlns:a16="http://schemas.microsoft.com/office/drawing/2014/main" id="{D1B1096E-01CB-47A9-931F-7064EA662866}"/>
                </a:ext>
              </a:extLst>
            </p:cNvPr>
            <p:cNvSpPr/>
            <p:nvPr/>
          </p:nvSpPr>
          <p:spPr>
            <a:xfrm>
              <a:off x="1472343" y="4235364"/>
              <a:ext cx="205537" cy="789397"/>
            </a:xfrm>
            <a:prstGeom prst="lef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69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3EF0-5556-4787-89B0-4342DBF259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dirty="0" err="1"/>
              <a:t>Potential</a:t>
            </a:r>
            <a:r>
              <a:rPr lang="fr-BE" dirty="0"/>
              <a:t> middle </a:t>
            </a:r>
            <a:r>
              <a:rPr lang="fr-BE" dirty="0" err="1"/>
              <a:t>distillate</a:t>
            </a:r>
            <a:r>
              <a:rPr lang="fr-BE" dirty="0"/>
              <a:t> production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F5685-2D76-4E01-97EF-6A42E2570E7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BE" dirty="0" err="1"/>
              <a:t>Based</a:t>
            </a:r>
            <a:r>
              <a:rPr lang="fr-BE" dirty="0"/>
              <a:t> on </a:t>
            </a:r>
            <a:r>
              <a:rPr lang="fr-BE" dirty="0" err="1"/>
              <a:t>biomass</a:t>
            </a:r>
            <a:r>
              <a:rPr lang="fr-BE" dirty="0"/>
              <a:t> </a:t>
            </a:r>
            <a:r>
              <a:rPr lang="fr-BE" dirty="0" err="1"/>
              <a:t>availability</a:t>
            </a:r>
            <a:r>
              <a:rPr lang="fr-BE" dirty="0"/>
              <a:t> by 2030</a:t>
            </a:r>
            <a:endParaRPr lang="en-GB" dirty="0"/>
          </a:p>
        </p:txBody>
      </p:sp>
      <p:graphicFrame>
        <p:nvGraphicFramePr>
          <p:cNvPr id="18" name="Tableau 5">
            <a:extLst>
              <a:ext uri="{FF2B5EF4-FFF2-40B4-BE49-F238E27FC236}">
                <a16:creationId xmlns:a16="http://schemas.microsoft.com/office/drawing/2014/main" id="{FC6679F9-EEEE-41DD-AA36-CF3A5ECFB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2560"/>
              </p:ext>
            </p:extLst>
          </p:nvPr>
        </p:nvGraphicFramePr>
        <p:xfrm>
          <a:off x="2135399" y="1948039"/>
          <a:ext cx="9513147" cy="4091940"/>
        </p:xfrm>
        <a:graphic>
          <a:graphicData uri="http://schemas.openxmlformats.org/drawingml/2006/table">
            <a:tbl>
              <a:tblPr firstRow="1" bandRow="1"/>
              <a:tblGrid>
                <a:gridCol w="1710890">
                  <a:extLst>
                    <a:ext uri="{9D8B030D-6E8A-4147-A177-3AD203B41FA5}">
                      <a16:colId xmlns:a16="http://schemas.microsoft.com/office/drawing/2014/main" val="3266727999"/>
                    </a:ext>
                  </a:extLst>
                </a:gridCol>
                <a:gridCol w="927511">
                  <a:extLst>
                    <a:ext uri="{9D8B030D-6E8A-4147-A177-3AD203B41FA5}">
                      <a16:colId xmlns:a16="http://schemas.microsoft.com/office/drawing/2014/main" val="3855552035"/>
                    </a:ext>
                  </a:extLst>
                </a:gridCol>
                <a:gridCol w="3335655">
                  <a:extLst>
                    <a:ext uri="{9D8B030D-6E8A-4147-A177-3AD203B41FA5}">
                      <a16:colId xmlns:a16="http://schemas.microsoft.com/office/drawing/2014/main" val="1729689713"/>
                    </a:ext>
                  </a:extLst>
                </a:gridCol>
                <a:gridCol w="1179697">
                  <a:extLst>
                    <a:ext uri="{9D8B030D-6E8A-4147-A177-3AD203B41FA5}">
                      <a16:colId xmlns:a16="http://schemas.microsoft.com/office/drawing/2014/main" val="3440689997"/>
                    </a:ext>
                  </a:extLst>
                </a:gridCol>
                <a:gridCol w="1179697">
                  <a:extLst>
                    <a:ext uri="{9D8B030D-6E8A-4147-A177-3AD203B41FA5}">
                      <a16:colId xmlns:a16="http://schemas.microsoft.com/office/drawing/2014/main" val="4099895248"/>
                    </a:ext>
                  </a:extLst>
                </a:gridCol>
                <a:gridCol w="1179697">
                  <a:extLst>
                    <a:ext uri="{9D8B030D-6E8A-4147-A177-3AD203B41FA5}">
                      <a16:colId xmlns:a16="http://schemas.microsoft.com/office/drawing/2014/main" val="2708569071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1" dirty="0" err="1"/>
                        <a:t>Pathway</a:t>
                      </a:r>
                      <a:endParaRPr lang="en-US" sz="105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1" dirty="0"/>
                        <a:t>Fuel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1" dirty="0" err="1"/>
                        <a:t>Feedstock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1" dirty="0" err="1"/>
                        <a:t>Projected</a:t>
                      </a:r>
                      <a:r>
                        <a:rPr lang="fr-FR" sz="1050" b="1" dirty="0"/>
                        <a:t> </a:t>
                      </a:r>
                      <a:r>
                        <a:rPr lang="fr-FR" sz="1050" b="1" dirty="0" err="1"/>
                        <a:t>feedstock</a:t>
                      </a:r>
                      <a:r>
                        <a:rPr lang="fr-FR" sz="1050" b="1" dirty="0"/>
                        <a:t> (Mt)</a:t>
                      </a:r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/>
                      <a:r>
                        <a:rPr lang="fr-FR" sz="1050" b="1" dirty="0" err="1"/>
                        <a:t>Estimated</a:t>
                      </a:r>
                      <a:r>
                        <a:rPr lang="fr-FR" sz="1050" b="1" dirty="0"/>
                        <a:t> </a:t>
                      </a:r>
                      <a:r>
                        <a:rPr lang="fr-FR" sz="1050" b="1" dirty="0" err="1"/>
                        <a:t>advanced</a:t>
                      </a:r>
                      <a:r>
                        <a:rPr lang="fr-FR" sz="1050" b="1" dirty="0"/>
                        <a:t> </a:t>
                      </a:r>
                      <a:r>
                        <a:rPr lang="fr-FR" sz="1050" b="1" dirty="0" err="1"/>
                        <a:t>renew</a:t>
                      </a:r>
                      <a:r>
                        <a:rPr lang="fr-FR" sz="1050" b="1" dirty="0"/>
                        <a:t>. fuel </a:t>
                      </a:r>
                      <a:r>
                        <a:rPr lang="fr-FR" sz="1050" b="1" dirty="0" err="1"/>
                        <a:t>quantity</a:t>
                      </a:r>
                      <a:r>
                        <a:rPr lang="fr-FR" sz="1050" b="1" dirty="0"/>
                        <a:t> (Mt)</a:t>
                      </a:r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/>
                      <a:r>
                        <a:rPr lang="fr-FR" sz="1050" b="1" dirty="0" err="1"/>
                        <a:t>Estimated</a:t>
                      </a:r>
                      <a:r>
                        <a:rPr lang="fr-FR" sz="1050" b="1" dirty="0"/>
                        <a:t> </a:t>
                      </a:r>
                      <a:r>
                        <a:rPr lang="fr-FR" sz="1050" b="1" dirty="0" err="1"/>
                        <a:t>advanced</a:t>
                      </a:r>
                      <a:r>
                        <a:rPr lang="fr-FR" sz="1050" b="1" dirty="0"/>
                        <a:t> </a:t>
                      </a:r>
                      <a:r>
                        <a:rPr lang="fr-FR" sz="1050" b="1" dirty="0" err="1"/>
                        <a:t>renew</a:t>
                      </a:r>
                      <a:r>
                        <a:rPr lang="fr-FR" sz="1050" b="1" dirty="0"/>
                        <a:t>. fuel </a:t>
                      </a:r>
                      <a:r>
                        <a:rPr lang="fr-FR" sz="1050" b="1" dirty="0" err="1"/>
                        <a:t>quantity</a:t>
                      </a:r>
                      <a:r>
                        <a:rPr lang="fr-FR" sz="1050" b="1" dirty="0"/>
                        <a:t> (Mt)</a:t>
                      </a:r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43824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1" dirty="0">
                          <a:solidFill>
                            <a:schemeClr val="tx2"/>
                          </a:solidFill>
                        </a:rPr>
                        <a:t>Imp. Coll. data</a:t>
                      </a:r>
                      <a:endParaRPr lang="en-US" sz="105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Imp. Coll. data</a:t>
                      </a:r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Literature</a:t>
                      </a:r>
                      <a:r>
                        <a:rPr lang="fr-FR" sz="105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5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739115"/>
                  </a:ext>
                </a:extLst>
              </a:tr>
              <a:tr h="216000">
                <a:tc rowSpan="3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Fermentation – AtD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Paraffinic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fuel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Solid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industrial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waste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secondary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agro &amp;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forest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industries)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133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191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14.6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21.0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2859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US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Agricultural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residues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straw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-like)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137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165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15.1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18.2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9782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US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Lignocellulosic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crops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grassy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36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108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4.0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11.9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089713"/>
                  </a:ext>
                </a:extLst>
              </a:tr>
              <a:tr h="216000">
                <a:tc rowSpan="2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Oil hydrotreatment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HVO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Used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Cooking Oil (UCO)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3.1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72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Animal fats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2.2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88947"/>
                  </a:ext>
                </a:extLst>
              </a:tr>
              <a:tr h="216000">
                <a:tc rowSpan="2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Transesterification</a:t>
                      </a:r>
                      <a:endParaRPr lang="fr-FR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FAME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Used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Cooking Oil (UCO)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3.1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462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Animal fats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2.2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91757"/>
                  </a:ext>
                </a:extLst>
              </a:tr>
              <a:tr h="216000">
                <a:tc rowSpan="3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Gasification + Fisher-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Tropsch</a:t>
                      </a:r>
                      <a:endParaRPr lang="fr-FR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Paraffinic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fuel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Solid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industrial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waste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secondary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agro &amp;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forest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industries)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133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191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27.9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40.1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26.6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38.2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9797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Agricultural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woody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) &amp;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forestry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residues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5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1.5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1.4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6962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Lignocellulosic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crops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woody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36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108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7.6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22.7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7.2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21.6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12191"/>
                  </a:ext>
                </a:extLst>
              </a:tr>
              <a:tr h="131333">
                <a:tc rowSpan="3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E-fuel from lignocellulose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Paraffinic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fuel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Solid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industrial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waste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secondary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agro &amp;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forest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industries)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133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191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53.2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76.4**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66.5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95.5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30717"/>
                  </a:ext>
                </a:extLst>
              </a:tr>
              <a:tr h="131333"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Agricultural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woody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) &amp;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forestry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residues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5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2.8**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2.5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3.5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696588"/>
                  </a:ext>
                </a:extLst>
              </a:tr>
              <a:tr h="131333"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Lignocellulosic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crops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fr-FR" sz="1050" b="0" dirty="0" err="1">
                          <a:solidFill>
                            <a:schemeClr val="tx2"/>
                          </a:solidFill>
                        </a:rPr>
                        <a:t>woody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36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108</a:t>
                      </a:r>
                      <a:endParaRPr lang="en-US" sz="105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14.4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43.2**</a:t>
                      </a:r>
                      <a:endParaRPr lang="fr-FR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83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65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748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330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914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496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6079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661" algn="l" defTabSz="456583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fr-FR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54</a:t>
                      </a:r>
                      <a:endParaRPr lang="fr-FR" sz="105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42783"/>
                  </a:ext>
                </a:extLst>
              </a:tr>
            </a:tbl>
          </a:graphicData>
        </a:graphic>
      </p:graphicFrame>
      <p:sp>
        <p:nvSpPr>
          <p:cNvPr id="19" name="ZoneTexte 12">
            <a:extLst>
              <a:ext uri="{FF2B5EF4-FFF2-40B4-BE49-F238E27FC236}">
                <a16:creationId xmlns:a16="http://schemas.microsoft.com/office/drawing/2014/main" id="{77ED50F9-4036-4B89-AA6F-10C2052FC757}"/>
              </a:ext>
            </a:extLst>
          </p:cNvPr>
          <p:cNvSpPr txBox="1"/>
          <p:nvPr/>
        </p:nvSpPr>
        <p:spPr>
          <a:xfrm>
            <a:off x="3906445" y="6407128"/>
            <a:ext cx="627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*Sustainable biomass availability in the EU, to 2050 – Imperial College London</a:t>
            </a:r>
          </a:p>
          <a:p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**ICL report estimated advanced renew. fuel quantity as for 2050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A616FBB9-AD31-44D9-B655-7FF5979F7D10}"/>
              </a:ext>
            </a:extLst>
          </p:cNvPr>
          <p:cNvSpPr txBox="1">
            <a:spLocks/>
          </p:cNvSpPr>
          <p:nvPr/>
        </p:nvSpPr>
        <p:spPr>
          <a:xfrm>
            <a:off x="948929" y="1304905"/>
            <a:ext cx="10294142" cy="585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Projected renewable fuel production assuming all the sustainable biomass* for bioenergy by 2030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6AB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 descr="Green check mark icon. Tick symbol in green color. Vector illustration  Illustration Stock | Adobe Stock">
            <a:extLst>
              <a:ext uri="{FF2B5EF4-FFF2-40B4-BE49-F238E27FC236}">
                <a16:creationId xmlns:a16="http://schemas.microsoft.com/office/drawing/2014/main" id="{7468BA39-453B-4040-86C5-AA019172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19" y="3573222"/>
            <a:ext cx="355946" cy="3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reen check mark icon. Tick symbol in green color. Vector illustration  Illustration Stock | Adobe Stock">
            <a:extLst>
              <a:ext uri="{FF2B5EF4-FFF2-40B4-BE49-F238E27FC236}">
                <a16:creationId xmlns:a16="http://schemas.microsoft.com/office/drawing/2014/main" id="{2A6ACF5A-6796-4286-9D6A-B06B99CD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19" y="4714462"/>
            <a:ext cx="355946" cy="3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ccolade ouvrante 7">
            <a:extLst>
              <a:ext uri="{FF2B5EF4-FFF2-40B4-BE49-F238E27FC236}">
                <a16:creationId xmlns:a16="http://schemas.microsoft.com/office/drawing/2014/main" id="{DA9A44E4-7F49-4BE8-8AD2-96F3AED0799A}"/>
              </a:ext>
            </a:extLst>
          </p:cNvPr>
          <p:cNvSpPr/>
          <p:nvPr/>
        </p:nvSpPr>
        <p:spPr>
          <a:xfrm>
            <a:off x="1868861" y="5277362"/>
            <a:ext cx="266538" cy="762617"/>
          </a:xfrm>
          <a:prstGeom prst="lef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9">
            <a:extLst>
              <a:ext uri="{FF2B5EF4-FFF2-40B4-BE49-F238E27FC236}">
                <a16:creationId xmlns:a16="http://schemas.microsoft.com/office/drawing/2014/main" id="{5649B4FF-2055-48F6-B09A-78476EEF8EEB}"/>
              </a:ext>
            </a:extLst>
          </p:cNvPr>
          <p:cNvSpPr txBox="1"/>
          <p:nvPr/>
        </p:nvSpPr>
        <p:spPr>
          <a:xfrm>
            <a:off x="-112663" y="5372636"/>
            <a:ext cx="21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006AB2"/>
                </a:solidFill>
                <a:latin typeface="Calibri" panose="020F0502020204030204"/>
              </a:rPr>
              <a:t>Assuming</a:t>
            </a:r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 </a:t>
            </a:r>
            <a:r>
              <a:rPr lang="fr-FR" sz="1400" dirty="0" err="1">
                <a:solidFill>
                  <a:srgbClr val="006AB2"/>
                </a:solidFill>
                <a:latin typeface="Calibri" panose="020F0502020204030204"/>
              </a:rPr>
              <a:t>availabitily</a:t>
            </a:r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 of </a:t>
            </a:r>
            <a:r>
              <a:rPr lang="fr-FR" sz="1400" dirty="0" err="1">
                <a:solidFill>
                  <a:srgbClr val="006AB2"/>
                </a:solidFill>
                <a:latin typeface="Calibri" panose="020F0502020204030204"/>
              </a:rPr>
              <a:t>renew</a:t>
            </a:r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. </a:t>
            </a:r>
            <a:r>
              <a:rPr lang="fr-FR" sz="1400" dirty="0" err="1">
                <a:solidFill>
                  <a:srgbClr val="006AB2"/>
                </a:solidFill>
                <a:latin typeface="Calibri" panose="020F0502020204030204"/>
              </a:rPr>
              <a:t>electricity</a:t>
            </a:r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 </a:t>
            </a:r>
            <a:endParaRPr lang="en-US" sz="1400" dirty="0">
              <a:solidFill>
                <a:srgbClr val="006AB2"/>
              </a:solidFill>
              <a:latin typeface="Calibri" panose="020F0502020204030204"/>
            </a:endParaRPr>
          </a:p>
        </p:txBody>
      </p:sp>
      <p:sp>
        <p:nvSpPr>
          <p:cNvPr id="25" name="Accolade ouvrante 11">
            <a:extLst>
              <a:ext uri="{FF2B5EF4-FFF2-40B4-BE49-F238E27FC236}">
                <a16:creationId xmlns:a16="http://schemas.microsoft.com/office/drawing/2014/main" id="{C2A1504D-AF00-47C9-AB5A-88BC5E877890}"/>
              </a:ext>
            </a:extLst>
          </p:cNvPr>
          <p:cNvSpPr/>
          <p:nvPr/>
        </p:nvSpPr>
        <p:spPr>
          <a:xfrm>
            <a:off x="1868861" y="2799182"/>
            <a:ext cx="245665" cy="2478179"/>
          </a:xfrm>
          <a:prstGeom prst="lef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ZoneTexte 13">
            <a:extLst>
              <a:ext uri="{FF2B5EF4-FFF2-40B4-BE49-F238E27FC236}">
                <a16:creationId xmlns:a16="http://schemas.microsoft.com/office/drawing/2014/main" id="{A9A0DC01-40EB-4D84-A222-C3C38238929A}"/>
              </a:ext>
            </a:extLst>
          </p:cNvPr>
          <p:cNvSpPr txBox="1"/>
          <p:nvPr/>
        </p:nvSpPr>
        <p:spPr>
          <a:xfrm>
            <a:off x="-7818" y="3386336"/>
            <a:ext cx="1904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Conservative </a:t>
            </a:r>
            <a:r>
              <a:rPr lang="fr-FR" sz="1400" dirty="0" err="1">
                <a:solidFill>
                  <a:srgbClr val="006AB2"/>
                </a:solidFill>
                <a:latin typeface="Calibri" panose="020F0502020204030204"/>
              </a:rPr>
              <a:t>approach</a:t>
            </a:r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 </a:t>
            </a:r>
            <a:r>
              <a:rPr lang="fr-FR" sz="1400" dirty="0" err="1">
                <a:solidFill>
                  <a:srgbClr val="006AB2"/>
                </a:solidFill>
                <a:latin typeface="Calibri" panose="020F0502020204030204"/>
              </a:rPr>
              <a:t>with</a:t>
            </a:r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 </a:t>
            </a:r>
            <a:r>
              <a:rPr lang="fr-FR" sz="1400" dirty="0" err="1">
                <a:solidFill>
                  <a:srgbClr val="006AB2"/>
                </a:solidFill>
                <a:latin typeface="Calibri" panose="020F0502020204030204"/>
              </a:rPr>
              <a:t>most</a:t>
            </a:r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 mature </a:t>
            </a:r>
            <a:r>
              <a:rPr lang="fr-FR" sz="1400" dirty="0" err="1">
                <a:solidFill>
                  <a:srgbClr val="006AB2"/>
                </a:solidFill>
                <a:latin typeface="Calibri" panose="020F0502020204030204"/>
              </a:rPr>
              <a:t>techonolgies</a:t>
            </a:r>
            <a:r>
              <a:rPr lang="fr-FR" sz="1400" dirty="0">
                <a:solidFill>
                  <a:srgbClr val="006AB2"/>
                </a:solidFill>
                <a:latin typeface="Calibri" panose="020F0502020204030204"/>
              </a:rPr>
              <a:t> </a:t>
            </a:r>
            <a:endParaRPr lang="en-US" sz="1400" dirty="0">
              <a:solidFill>
                <a:srgbClr val="006AB2"/>
              </a:solidFill>
              <a:latin typeface="Calibri" panose="020F0502020204030204"/>
            </a:endParaRPr>
          </a:p>
        </p:txBody>
      </p:sp>
      <p:pic>
        <p:nvPicPr>
          <p:cNvPr id="27" name="Picture 2" descr="Green check mark icon. Tick symbol in green color. Vector illustration  Illustration Stock | Adobe Stock">
            <a:extLst>
              <a:ext uri="{FF2B5EF4-FFF2-40B4-BE49-F238E27FC236}">
                <a16:creationId xmlns:a16="http://schemas.microsoft.com/office/drawing/2014/main" id="{75D7D484-0F62-4777-A864-1E24E395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19" y="5445598"/>
            <a:ext cx="355946" cy="3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15">
            <a:extLst>
              <a:ext uri="{FF2B5EF4-FFF2-40B4-BE49-F238E27FC236}">
                <a16:creationId xmlns:a16="http://schemas.microsoft.com/office/drawing/2014/main" id="{B0B8CF36-DA4B-441D-8D3F-8079C9231DA9}"/>
              </a:ext>
            </a:extLst>
          </p:cNvPr>
          <p:cNvSpPr txBox="1"/>
          <p:nvPr/>
        </p:nvSpPr>
        <p:spPr>
          <a:xfrm>
            <a:off x="11578883" y="2945237"/>
            <a:ext cx="61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" panose="020F0502020204030204"/>
              </a:rPr>
              <a:t>New</a:t>
            </a:r>
          </a:p>
        </p:txBody>
      </p:sp>
      <p:sp>
        <p:nvSpPr>
          <p:cNvPr id="29" name="ZoneTexte 16">
            <a:extLst>
              <a:ext uri="{FF2B5EF4-FFF2-40B4-BE49-F238E27FC236}">
                <a16:creationId xmlns:a16="http://schemas.microsoft.com/office/drawing/2014/main" id="{A9653CED-8856-4862-94E9-7EBF2DE0F569}"/>
              </a:ext>
            </a:extLst>
          </p:cNvPr>
          <p:cNvSpPr txBox="1"/>
          <p:nvPr/>
        </p:nvSpPr>
        <p:spPr>
          <a:xfrm>
            <a:off x="11578883" y="4125000"/>
            <a:ext cx="61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" panose="020F0502020204030204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54511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47B8-32A2-49F4-B092-9219992F5C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z="2800" dirty="0" err="1"/>
              <a:t>Renewable</a:t>
            </a:r>
            <a:r>
              <a:rPr lang="fr-BE" sz="2800" dirty="0"/>
              <a:t> middle </a:t>
            </a:r>
            <a:r>
              <a:rPr lang="fr-BE" sz="2800" dirty="0" err="1"/>
              <a:t>distillates</a:t>
            </a:r>
            <a:r>
              <a:rPr lang="fr-BE" sz="2800" dirty="0"/>
              <a:t> production </a:t>
            </a:r>
            <a:r>
              <a:rPr lang="fr-BE" sz="2800" dirty="0" err="1"/>
              <a:t>potential</a:t>
            </a:r>
            <a:r>
              <a:rPr lang="fr-BE" sz="2800" dirty="0"/>
              <a:t> by 2030</a:t>
            </a:r>
            <a:endParaRPr lang="en-GB" sz="28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E70A6F-B669-4A91-AC52-7CE0EC9A47B6}"/>
              </a:ext>
            </a:extLst>
          </p:cNvPr>
          <p:cNvSpPr txBox="1">
            <a:spLocks/>
          </p:cNvSpPr>
          <p:nvPr/>
        </p:nvSpPr>
        <p:spPr>
          <a:xfrm>
            <a:off x="655320" y="931547"/>
            <a:ext cx="10881360" cy="467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Considering </a:t>
            </a:r>
            <a:r>
              <a:rPr lang="en-US" sz="2000" b="1" dirty="0"/>
              <a:t>high TRL processes only, </a:t>
            </a:r>
            <a:r>
              <a:rPr lang="en-US" sz="2000" dirty="0"/>
              <a:t>the renewable diesel production </a:t>
            </a:r>
            <a:r>
              <a:rPr lang="en-US" sz="2000" u="sng" dirty="0"/>
              <a:t>potential</a:t>
            </a:r>
            <a:r>
              <a:rPr lang="en-US" sz="2000" dirty="0"/>
              <a:t> considering sustainable biomass availability by 2030 ranges between </a:t>
            </a:r>
            <a:r>
              <a:rPr lang="en-US" sz="2000" b="1" dirty="0"/>
              <a:t>57 and 88 </a:t>
            </a:r>
            <a:r>
              <a:rPr lang="en-US" sz="2000" b="1" dirty="0" err="1"/>
              <a:t>Mtoe</a:t>
            </a:r>
            <a:r>
              <a:rPr lang="en-US" sz="2000" b="1" dirty="0"/>
              <a:t>/y </a:t>
            </a:r>
            <a:r>
              <a:rPr lang="en-US" sz="1800" dirty="0"/>
              <a:t>(i.e. 24-37% of demand for middle distillates which is estimated at 241 Mtoe out of 350 Mtoe for the transport sector in 2030)</a:t>
            </a:r>
          </a:p>
          <a:p>
            <a:pPr marL="457200" lvl="1" indent="0" algn="just">
              <a:buNone/>
            </a:pPr>
            <a:r>
              <a:rPr lang="en-US" sz="1800" u="sng" dirty="0"/>
              <a:t> 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pic>
        <p:nvPicPr>
          <p:cNvPr id="7" name="Image 14410">
            <a:extLst>
              <a:ext uri="{FF2B5EF4-FFF2-40B4-BE49-F238E27FC236}">
                <a16:creationId xmlns:a16="http://schemas.microsoft.com/office/drawing/2014/main" id="{E7A59BA7-67D8-41AE-8B68-47E4EC8526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65" y="1904451"/>
            <a:ext cx="6797126" cy="469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388293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s vierges IFP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AWE_raffinerie">
  <a:themeElements>
    <a:clrScheme name="CONCAWE">
      <a:dk1>
        <a:srgbClr val="A7A8AA"/>
      </a:dk1>
      <a:lt1>
        <a:srgbClr val="FFFFFF"/>
      </a:lt1>
      <a:dk2>
        <a:srgbClr val="141313"/>
      </a:dk2>
      <a:lt2>
        <a:srgbClr val="E6E6E6"/>
      </a:lt2>
      <a:accent1>
        <a:srgbClr val="005587"/>
      </a:accent1>
      <a:accent2>
        <a:srgbClr val="0076A2"/>
      </a:accent2>
      <a:accent3>
        <a:srgbClr val="6399AE"/>
      </a:accent3>
      <a:accent4>
        <a:srgbClr val="C4D600"/>
      </a:accent4>
      <a:accent5>
        <a:srgbClr val="ED8B00"/>
      </a:accent5>
      <a:accent6>
        <a:srgbClr val="FFC72C"/>
      </a:accent6>
      <a:hlink>
        <a:srgbClr val="0076A8"/>
      </a:hlink>
      <a:folHlink>
        <a:srgbClr val="423B37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5A368D41-68BE-0A40-96B8-1323C76462D2}" vid="{31EB8545-265E-DB44-BF01-A28B0FBDE00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Masques vierges IFPEN</Template>
  <TotalTime>70243</TotalTime>
  <Words>4579</Words>
  <Application>Microsoft Office PowerPoint</Application>
  <PresentationFormat>Widescreen</PresentationFormat>
  <Paragraphs>964</Paragraphs>
  <Slides>33</Slides>
  <Notes>8</Notes>
  <HiddenSlides>16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Helvetica</vt:lpstr>
      <vt:lpstr>Roboto Light</vt:lpstr>
      <vt:lpstr>Trebuchet MS</vt:lpstr>
      <vt:lpstr>Wingdings</vt:lpstr>
      <vt:lpstr>Masques vierges IFPEN</vt:lpstr>
      <vt:lpstr>CONCAWE_raffinerie</vt:lpstr>
      <vt:lpstr>Future Diesel-like renewable fuels – A literature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WP1.1 &amp; WP1.2 – Energy paths review</vt:lpstr>
      <vt:lpstr>Processes from lignocellulose</vt:lpstr>
      <vt:lpstr>Processes from triglycerides AND CO2</vt:lpstr>
      <vt:lpstr>Co-Processing Possibilities</vt:lpstr>
      <vt:lpstr>Summary</vt:lpstr>
      <vt:lpstr>WP1.3 – LCA &amp; TEA assessment</vt:lpstr>
      <vt:lpstr>WP1.3 – LCA &amp; TEA assessment Key take aways by 2030 for the main energy paths</vt:lpstr>
      <vt:lpstr>CO2 impact per fuel pathway</vt:lpstr>
      <vt:lpstr>WP1.4 &amp; 1.5 Competition and synergies</vt:lpstr>
      <vt:lpstr>POTENTIAL PRODUCTION based on high Mob. biomass mobilisation VS GHG emissions</vt:lpstr>
      <vt:lpstr>PowerPoint Presentation</vt:lpstr>
      <vt:lpstr>PowerPoint Presentation</vt:lpstr>
      <vt:lpstr>ENERGY DEMAND AND Renew. DIESEL PRODUCTION Capacity based on biomass availability BY 2030</vt:lpstr>
      <vt:lpstr>Product Properties</vt:lpstr>
      <vt:lpstr>Mixing RULES</vt:lpstr>
      <vt:lpstr>Standards</vt:lpstr>
    </vt:vector>
  </TitlesOfParts>
  <Company>IFP Energies Nouvelles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SAGNES Charlene</dc:creator>
  <cp:lastModifiedBy>Dauphin Roland</cp:lastModifiedBy>
  <cp:revision>1069</cp:revision>
  <cp:lastPrinted>2016-03-11T10:09:08Z</cp:lastPrinted>
  <dcterms:created xsi:type="dcterms:W3CDTF">2019-02-08T09:08:02Z</dcterms:created>
  <dcterms:modified xsi:type="dcterms:W3CDTF">2023-04-13T15:29:36Z</dcterms:modified>
</cp:coreProperties>
</file>