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5"/>
    <p:sldMasterId id="2147483733" r:id="rId6"/>
  </p:sldMasterIdLst>
  <p:notesMasterIdLst>
    <p:notesMasterId r:id="rId23"/>
  </p:notesMasterIdLst>
  <p:handoutMasterIdLst>
    <p:handoutMasterId r:id="rId24"/>
  </p:handoutMasterIdLst>
  <p:sldIdLst>
    <p:sldId id="273" r:id="rId7"/>
    <p:sldId id="295" r:id="rId8"/>
    <p:sldId id="293" r:id="rId9"/>
    <p:sldId id="297" r:id="rId10"/>
    <p:sldId id="300" r:id="rId11"/>
    <p:sldId id="512" r:id="rId12"/>
    <p:sldId id="328" r:id="rId13"/>
    <p:sldId id="343" r:id="rId14"/>
    <p:sldId id="331" r:id="rId15"/>
    <p:sldId id="299" r:id="rId16"/>
    <p:sldId id="510" r:id="rId17"/>
    <p:sldId id="514" r:id="rId18"/>
    <p:sldId id="289" r:id="rId19"/>
    <p:sldId id="513" r:id="rId20"/>
    <p:sldId id="290" r:id="rId21"/>
    <p:sldId id="275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4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2114" userDrawn="1">
          <p15:clr>
            <a:srgbClr val="A4A3A4"/>
          </p15:clr>
        </p15:guide>
        <p15:guide id="4" orient="horz" pos="14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on Delina" initials="LD" lastIdx="3" clrIdx="0">
    <p:extLst>
      <p:ext uri="{19B8F6BF-5375-455C-9EA6-DF929625EA0E}">
        <p15:presenceInfo xmlns:p15="http://schemas.microsoft.com/office/powerpoint/2012/main" userId="S::delina.lyon@concawe.eu::b6203a8a-75ce-4ac1-b610-ea217d08d115" providerId="AD"/>
      </p:ext>
    </p:extLst>
  </p:cmAuthor>
  <p:cmAuthor id="2" name="Di Caprio Elisabetta" initials="DCE" lastIdx="1" clrIdx="1">
    <p:extLst>
      <p:ext uri="{19B8F6BF-5375-455C-9EA6-DF929625EA0E}">
        <p15:presenceInfo xmlns:p15="http://schemas.microsoft.com/office/powerpoint/2012/main" userId="S::elisabetta.di.caprio@concawe.eu::3d4cbd30-38cc-48ed-9517-cfa6674e8015" providerId="AD"/>
      </p:ext>
    </p:extLst>
  </p:cmAuthor>
  <p:cmAuthor id="3" name="Kat Colvin" initials="KC" lastIdx="3" clrIdx="2">
    <p:extLst>
      <p:ext uri="{19B8F6BF-5375-455C-9EA6-DF929625EA0E}">
        <p15:presenceInfo xmlns:p15="http://schemas.microsoft.com/office/powerpoint/2012/main" userId="SATCOLVIN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55D"/>
    <a:srgbClr val="7CA75F"/>
    <a:srgbClr val="908B00"/>
    <a:srgbClr val="6399AE"/>
    <a:srgbClr val="005587"/>
    <a:srgbClr val="938271"/>
    <a:srgbClr val="ED8B00"/>
    <a:srgbClr val="00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4132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128" y="54"/>
      </p:cViewPr>
      <p:guideLst>
        <p:guide orient="horz" pos="1144"/>
        <p:guide pos="2857"/>
        <p:guide orient="horz" pos="2114"/>
        <p:guide orient="horz" pos="14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9" d="100"/>
          <a:sy n="109" d="100"/>
        </p:scale>
        <p:origin x="39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1B7FF-663C-497F-AB5D-3B8E8BB3DD9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A854C16-3CBB-4C99-BB35-624753368609}">
      <dgm:prSet phldrT="[Texte]" custT="1"/>
      <dgm:spPr/>
      <dgm:t>
        <a:bodyPr/>
        <a:lstStyle/>
        <a:p>
          <a:pPr algn="ctr"/>
          <a:r>
            <a:rPr lang="en-GB" sz="1400" dirty="0">
              <a:solidFill>
                <a:schemeClr val="tx1">
                  <a:lumMod val="95000"/>
                  <a:lumOff val="5000"/>
                </a:schemeClr>
              </a:solidFill>
            </a:rPr>
            <a:t>Analytical/</a:t>
          </a:r>
          <a:br>
            <a:rPr lang="en-GB" sz="14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GB" sz="1400" dirty="0">
              <a:solidFill>
                <a:schemeClr val="tx1">
                  <a:lumMod val="95000"/>
                  <a:lumOff val="5000"/>
                </a:schemeClr>
              </a:solidFill>
            </a:rPr>
            <a:t>Compositional Data</a:t>
          </a:r>
          <a:endParaRPr lang="fr-BE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50A9EF1-9C8C-478A-A549-2C042D8D1E9B}" type="parTrans" cxnId="{5181C232-F6A8-4691-BA86-D7C8B356DA30}">
      <dgm:prSet/>
      <dgm:spPr/>
      <dgm:t>
        <a:bodyPr/>
        <a:lstStyle/>
        <a:p>
          <a:endParaRPr lang="fr-BE"/>
        </a:p>
      </dgm:t>
    </dgm:pt>
    <dgm:pt modelId="{106CFE02-D312-4942-A348-FE83D2669825}" type="sibTrans" cxnId="{5181C232-F6A8-4691-BA86-D7C8B356DA30}">
      <dgm:prSet/>
      <dgm:spPr/>
      <dgm:t>
        <a:bodyPr/>
        <a:lstStyle/>
        <a:p>
          <a:endParaRPr lang="fr-BE"/>
        </a:p>
      </dgm:t>
    </dgm:pt>
    <dgm:pt modelId="{94674D08-0AE1-498E-A7BB-F09B438E1F48}">
      <dgm:prSet phldrT="[Texte]" custT="1"/>
      <dgm:spPr/>
      <dgm:t>
        <a:bodyPr/>
        <a:lstStyle/>
        <a:p>
          <a:r>
            <a:rPr lang="en-GB" sz="1400" dirty="0"/>
            <a:t>Describe hydrocarbon (HC) chemical space in all registered substances; support sample selection for in-vivo testing</a:t>
          </a:r>
          <a:endParaRPr lang="fr-BE" sz="1400" dirty="0"/>
        </a:p>
      </dgm:t>
    </dgm:pt>
    <dgm:pt modelId="{558A6C52-57BB-492C-8226-B2D15315A1AC}" type="parTrans" cxnId="{16F7D82E-4A5A-4436-98A2-33BADE5096D8}">
      <dgm:prSet/>
      <dgm:spPr/>
      <dgm:t>
        <a:bodyPr/>
        <a:lstStyle/>
        <a:p>
          <a:endParaRPr lang="fr-BE"/>
        </a:p>
      </dgm:t>
    </dgm:pt>
    <dgm:pt modelId="{FC1658BD-623F-4EDF-876D-4AAC88C9735B}" type="sibTrans" cxnId="{16F7D82E-4A5A-4436-98A2-33BADE5096D8}">
      <dgm:prSet/>
      <dgm:spPr/>
      <dgm:t>
        <a:bodyPr/>
        <a:lstStyle/>
        <a:p>
          <a:endParaRPr lang="fr-BE"/>
        </a:p>
      </dgm:t>
    </dgm:pt>
    <dgm:pt modelId="{A611B90F-DCE2-4CBE-B9D1-90739BD703F5}">
      <dgm:prSet phldrT="[Texte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In-vivo reproductive screening and in-vitro supporting studies</a:t>
          </a:r>
          <a:endParaRPr lang="fr-BE" sz="1200" b="0" kern="12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D097EC7-A6DB-4119-A055-04D1EE0D4DD0}" type="parTrans" cxnId="{495A5D2E-0F3D-42E2-9079-663D89EBFD53}">
      <dgm:prSet/>
      <dgm:spPr/>
      <dgm:t>
        <a:bodyPr/>
        <a:lstStyle/>
        <a:p>
          <a:endParaRPr lang="fr-BE"/>
        </a:p>
      </dgm:t>
    </dgm:pt>
    <dgm:pt modelId="{4CFAACAF-F367-4CF5-915F-CD61CA04F069}" type="sibTrans" cxnId="{495A5D2E-0F3D-42E2-9079-663D89EBFD53}">
      <dgm:prSet/>
      <dgm:spPr/>
      <dgm:t>
        <a:bodyPr/>
        <a:lstStyle/>
        <a:p>
          <a:endParaRPr lang="fr-BE"/>
        </a:p>
      </dgm:t>
    </dgm:pt>
    <dgm:pt modelId="{51E56594-3F07-4E11-B7D6-7A661903AFBD}">
      <dgm:prSet phldrT="[Texte]" custT="1"/>
      <dgm:spPr/>
      <dgm:t>
        <a:bodyPr/>
        <a:lstStyle/>
        <a:p>
          <a:r>
            <a:rPr lang="en-GB" sz="140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Integrative data analysis</a:t>
          </a:r>
          <a:endParaRPr lang="fr-BE" sz="1400" kern="12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D6E8888-32B6-4F3B-926A-53135CF0153C}" type="parTrans" cxnId="{532D6E17-BBBA-49FE-97D6-0263E84BF7FE}">
      <dgm:prSet/>
      <dgm:spPr/>
      <dgm:t>
        <a:bodyPr/>
        <a:lstStyle/>
        <a:p>
          <a:endParaRPr lang="fr-BE"/>
        </a:p>
      </dgm:t>
    </dgm:pt>
    <dgm:pt modelId="{27C391B8-B0C3-48D7-AC69-BB1C58331FB8}" type="sibTrans" cxnId="{532D6E17-BBBA-49FE-97D6-0263E84BF7FE}">
      <dgm:prSet/>
      <dgm:spPr/>
      <dgm:t>
        <a:bodyPr/>
        <a:lstStyle/>
        <a:p>
          <a:endParaRPr lang="fr-BE"/>
        </a:p>
      </dgm:t>
    </dgm:pt>
    <dgm:pt modelId="{53C8FDCB-AA99-402F-9793-F97D6FB596BD}">
      <dgm:prSet phldrT="[Texte]" custT="1"/>
      <dgm:spPr/>
      <dgm:t>
        <a:bodyPr/>
        <a:lstStyle/>
        <a:p>
          <a:pPr algn="l"/>
          <a:r>
            <a:rPr lang="en-GB" sz="1400" dirty="0"/>
            <a:t>Integration of composition, toxicity, biological activity</a:t>
          </a:r>
          <a:r>
            <a:rPr lang="en-BE" sz="1400" dirty="0"/>
            <a:t> / NAM</a:t>
          </a:r>
          <a:r>
            <a:rPr lang="en-GB" sz="1400" dirty="0"/>
            <a:t> data for chemical-biological similarity and grouping assessment,</a:t>
          </a:r>
          <a:r>
            <a:rPr lang="en-BE" sz="1400" dirty="0"/>
            <a:t> confirmation of test samples </a:t>
          </a:r>
          <a:r>
            <a:rPr lang="en-GB" sz="1400" dirty="0"/>
            <a:t>and building read-across hypotheses</a:t>
          </a:r>
          <a:endParaRPr lang="fr-BE" sz="1400" dirty="0"/>
        </a:p>
      </dgm:t>
    </dgm:pt>
    <dgm:pt modelId="{72CC6E7F-D4FE-42F5-885F-62117CEFAD95}" type="parTrans" cxnId="{9B496EEB-76FB-419C-9D22-E0621BC82249}">
      <dgm:prSet/>
      <dgm:spPr/>
      <dgm:t>
        <a:bodyPr/>
        <a:lstStyle/>
        <a:p>
          <a:endParaRPr lang="fr-BE"/>
        </a:p>
      </dgm:t>
    </dgm:pt>
    <dgm:pt modelId="{20EB498C-97B6-40A7-BA72-0F5F20D7E5EC}" type="sibTrans" cxnId="{9B496EEB-76FB-419C-9D22-E0621BC82249}">
      <dgm:prSet/>
      <dgm:spPr/>
      <dgm:t>
        <a:bodyPr/>
        <a:lstStyle/>
        <a:p>
          <a:endParaRPr lang="fr-BE"/>
        </a:p>
      </dgm:t>
    </dgm:pt>
    <dgm:pt modelId="{800A1A6C-B71A-4F6C-82D2-34081C3362F6}">
      <dgm:prSet phldrT="[Texte]" custT="1"/>
      <dgm:spPr/>
      <dgm:t>
        <a:bodyPr/>
        <a:lstStyle/>
        <a:p>
          <a:pPr>
            <a:buNone/>
          </a:pPr>
          <a:r>
            <a:rPr lang="en-US" sz="1200" dirty="0" err="1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Subchronic</a:t>
          </a:r>
          <a:r>
            <a: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 / Developmental /</a:t>
          </a:r>
          <a:br>
            <a:rPr lang="en-US" sz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fr-BE" sz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Reproductive </a:t>
          </a:r>
          <a:r>
            <a:rPr lang="fr-BE" sz="1200" dirty="0" err="1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Toxicity</a:t>
          </a:r>
          <a:endParaRPr lang="fr-BE" sz="1200" baseline="300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B5B4823-B4C6-4A23-A344-A68C549CA37C}" type="parTrans" cxnId="{39B09BA4-C936-455B-8EF3-B0084EF561E9}">
      <dgm:prSet/>
      <dgm:spPr/>
      <dgm:t>
        <a:bodyPr/>
        <a:lstStyle/>
        <a:p>
          <a:endParaRPr lang="fr-BE"/>
        </a:p>
      </dgm:t>
    </dgm:pt>
    <dgm:pt modelId="{D3FEA0F8-0C17-48CE-A21B-0FD44731DF27}" type="sibTrans" cxnId="{39B09BA4-C936-455B-8EF3-B0084EF561E9}">
      <dgm:prSet/>
      <dgm:spPr/>
      <dgm:t>
        <a:bodyPr/>
        <a:lstStyle/>
        <a:p>
          <a:endParaRPr lang="fr-BE"/>
        </a:p>
      </dgm:t>
    </dgm:pt>
    <dgm:pt modelId="{1C0A936D-332C-44E0-BDC0-57BF2CDB454D}">
      <dgm:prSet custT="1"/>
      <dgm:spPr/>
      <dgm:t>
        <a:bodyPr/>
        <a:lstStyle/>
        <a:p>
          <a:r>
            <a:rPr lang="en-GB" sz="1400" dirty="0"/>
            <a:t>Complete higher-tier requirements with targeted animal testing</a:t>
          </a:r>
          <a:r>
            <a:rPr lang="en-BE" sz="1400" dirty="0"/>
            <a:t> data</a:t>
          </a:r>
          <a:endParaRPr lang="fr-BE" sz="1400" dirty="0"/>
        </a:p>
      </dgm:t>
    </dgm:pt>
    <dgm:pt modelId="{4309FA8A-903D-4F05-A52F-2AF29B1532C8}" type="parTrans" cxnId="{7BDC7240-4284-4F2B-B4CE-55A56F96AB09}">
      <dgm:prSet/>
      <dgm:spPr/>
      <dgm:t>
        <a:bodyPr/>
        <a:lstStyle/>
        <a:p>
          <a:endParaRPr lang="fr-BE"/>
        </a:p>
      </dgm:t>
    </dgm:pt>
    <dgm:pt modelId="{9A9B50B4-875A-4E6B-91EF-17FA91B580F6}" type="sibTrans" cxnId="{7BDC7240-4284-4F2B-B4CE-55A56F96AB09}">
      <dgm:prSet/>
      <dgm:spPr/>
      <dgm:t>
        <a:bodyPr/>
        <a:lstStyle/>
        <a:p>
          <a:endParaRPr lang="fr-BE"/>
        </a:p>
      </dgm:t>
    </dgm:pt>
    <dgm:pt modelId="{DD548691-3683-43EB-9FCB-3827DEFD7E75}">
      <dgm:prSet phldrT="[Texte]" custT="1"/>
      <dgm:spPr/>
      <dgm:t>
        <a:bodyPr/>
        <a:lstStyle/>
        <a:p>
          <a:r>
            <a:rPr lang="en-GB" sz="1400" dirty="0"/>
            <a:t>Biological </a:t>
          </a:r>
          <a:r>
            <a:rPr lang="en-BE" sz="1400" dirty="0"/>
            <a:t>similarity</a:t>
          </a:r>
          <a:r>
            <a:rPr lang="en-GB" sz="1400" dirty="0"/>
            <a:t> of relevant HC space; </a:t>
          </a:r>
          <a:r>
            <a:rPr lang="fr-BE" sz="1400" dirty="0"/>
            <a:t>OECD 422s and </a:t>
          </a:r>
          <a:r>
            <a:rPr lang="en-BE" sz="1400" dirty="0"/>
            <a:t>other biological data</a:t>
          </a:r>
          <a:r>
            <a:rPr lang="fr-BE" sz="1400" dirty="0"/>
            <a:t> </a:t>
          </a:r>
        </a:p>
      </dgm:t>
    </dgm:pt>
    <dgm:pt modelId="{A5AA8B88-51FB-4BE6-B1E0-D1C98125F026}" type="parTrans" cxnId="{BEFEA42C-A16D-455C-815C-F69AB3507FEC}">
      <dgm:prSet/>
      <dgm:spPr/>
      <dgm:t>
        <a:bodyPr/>
        <a:lstStyle/>
        <a:p>
          <a:endParaRPr lang="en-US"/>
        </a:p>
      </dgm:t>
    </dgm:pt>
    <dgm:pt modelId="{880FB0FE-1743-4F16-B075-FBC3F99EE3D4}" type="sibTrans" cxnId="{BEFEA42C-A16D-455C-815C-F69AB3507FEC}">
      <dgm:prSet/>
      <dgm:spPr/>
      <dgm:t>
        <a:bodyPr/>
        <a:lstStyle/>
        <a:p>
          <a:endParaRPr lang="en-US"/>
        </a:p>
      </dgm:t>
    </dgm:pt>
    <dgm:pt modelId="{1D6CBF3B-1628-4514-BCD4-D2A87C543EDD}" type="pres">
      <dgm:prSet presAssocID="{7891B7FF-663C-497F-AB5D-3B8E8BB3DD92}" presName="Name0" presStyleCnt="0">
        <dgm:presLayoutVars>
          <dgm:dir/>
          <dgm:animLvl val="lvl"/>
          <dgm:resizeHandles val="exact"/>
        </dgm:presLayoutVars>
      </dgm:prSet>
      <dgm:spPr/>
    </dgm:pt>
    <dgm:pt modelId="{4FD3704F-D789-49E4-8ADC-83477D877990}" type="pres">
      <dgm:prSet presAssocID="{7891B7FF-663C-497F-AB5D-3B8E8BB3DD92}" presName="tSp" presStyleCnt="0"/>
      <dgm:spPr/>
    </dgm:pt>
    <dgm:pt modelId="{39FFDD9E-B0A4-41DE-B371-6D01B3A12024}" type="pres">
      <dgm:prSet presAssocID="{7891B7FF-663C-497F-AB5D-3B8E8BB3DD92}" presName="bSp" presStyleCnt="0"/>
      <dgm:spPr/>
    </dgm:pt>
    <dgm:pt modelId="{723D2598-218E-4C5C-ABF7-3BB361459532}" type="pres">
      <dgm:prSet presAssocID="{7891B7FF-663C-497F-AB5D-3B8E8BB3DD92}" presName="process" presStyleCnt="0"/>
      <dgm:spPr/>
    </dgm:pt>
    <dgm:pt modelId="{B80D021C-3DF1-4D4A-BF00-42715601EBB2}" type="pres">
      <dgm:prSet presAssocID="{7A854C16-3CBB-4C99-BB35-624753368609}" presName="composite1" presStyleCnt="0"/>
      <dgm:spPr/>
    </dgm:pt>
    <dgm:pt modelId="{A7ABBB3C-7262-487D-ABC3-AA7C39002FD0}" type="pres">
      <dgm:prSet presAssocID="{7A854C16-3CBB-4C99-BB35-624753368609}" presName="dummyNode1" presStyleLbl="node1" presStyleIdx="0" presStyleCnt="4"/>
      <dgm:spPr/>
    </dgm:pt>
    <dgm:pt modelId="{2EB5EC5B-9768-4A70-927F-BA8A77DFB164}" type="pres">
      <dgm:prSet presAssocID="{7A854C16-3CBB-4C99-BB35-624753368609}" presName="childNode1" presStyleLbl="bgAcc1" presStyleIdx="0" presStyleCnt="4" custScaleX="119742" custScaleY="159618">
        <dgm:presLayoutVars>
          <dgm:bulletEnabled val="1"/>
        </dgm:presLayoutVars>
      </dgm:prSet>
      <dgm:spPr/>
    </dgm:pt>
    <dgm:pt modelId="{C87B8DE0-99BC-430E-986F-E676CC115118}" type="pres">
      <dgm:prSet presAssocID="{7A854C16-3CBB-4C99-BB35-624753368609}" presName="childNode1tx" presStyleLbl="bgAcc1" presStyleIdx="0" presStyleCnt="4">
        <dgm:presLayoutVars>
          <dgm:bulletEnabled val="1"/>
        </dgm:presLayoutVars>
      </dgm:prSet>
      <dgm:spPr/>
    </dgm:pt>
    <dgm:pt modelId="{7EC08A6B-ECB7-459F-ABF2-0178CB739B87}" type="pres">
      <dgm:prSet presAssocID="{7A854C16-3CBB-4C99-BB35-624753368609}" presName="parentNode1" presStyleLbl="node1" presStyleIdx="0" presStyleCnt="4" custScaleY="117901" custLinFactNeighborX="-6106" custLinFactNeighborY="87778">
        <dgm:presLayoutVars>
          <dgm:chMax val="1"/>
          <dgm:bulletEnabled val="1"/>
        </dgm:presLayoutVars>
      </dgm:prSet>
      <dgm:spPr/>
    </dgm:pt>
    <dgm:pt modelId="{0517B922-C7FB-483A-8859-C64809A31C98}" type="pres">
      <dgm:prSet presAssocID="{7A854C16-3CBB-4C99-BB35-624753368609}" presName="connSite1" presStyleCnt="0"/>
      <dgm:spPr/>
    </dgm:pt>
    <dgm:pt modelId="{FA05D479-4B8F-4014-8386-6D6E35B5F239}" type="pres">
      <dgm:prSet presAssocID="{106CFE02-D312-4942-A348-FE83D2669825}" presName="Name9" presStyleLbl="sibTrans2D1" presStyleIdx="0" presStyleCnt="3" custAng="0" custLinFactNeighborX="9914" custLinFactNeighborY="-2626"/>
      <dgm:spPr/>
    </dgm:pt>
    <dgm:pt modelId="{C002BB2E-1CCC-48A1-B54C-B9B2DBBD0BD0}" type="pres">
      <dgm:prSet presAssocID="{A611B90F-DCE2-4CBE-B9D1-90739BD703F5}" presName="composite2" presStyleCnt="0"/>
      <dgm:spPr/>
    </dgm:pt>
    <dgm:pt modelId="{6CA16F26-72EB-4690-93C8-23FF7DE5D852}" type="pres">
      <dgm:prSet presAssocID="{A611B90F-DCE2-4CBE-B9D1-90739BD703F5}" presName="dummyNode2" presStyleLbl="node1" presStyleIdx="0" presStyleCnt="4"/>
      <dgm:spPr/>
    </dgm:pt>
    <dgm:pt modelId="{34117651-BC3F-4443-B721-41A63663F15C}" type="pres">
      <dgm:prSet presAssocID="{A611B90F-DCE2-4CBE-B9D1-90739BD703F5}" presName="childNode2" presStyleLbl="bgAcc1" presStyleIdx="1" presStyleCnt="4" custScaleX="120461" custScaleY="132759" custLinFactNeighborX="1253" custLinFactNeighborY="13373">
        <dgm:presLayoutVars>
          <dgm:bulletEnabled val="1"/>
        </dgm:presLayoutVars>
      </dgm:prSet>
      <dgm:spPr/>
    </dgm:pt>
    <dgm:pt modelId="{7AF8A1D7-4D75-4226-A0EB-8CB109E94AF0}" type="pres">
      <dgm:prSet presAssocID="{A611B90F-DCE2-4CBE-B9D1-90739BD703F5}" presName="childNode2tx" presStyleLbl="bgAcc1" presStyleIdx="1" presStyleCnt="4">
        <dgm:presLayoutVars>
          <dgm:bulletEnabled val="1"/>
        </dgm:presLayoutVars>
      </dgm:prSet>
      <dgm:spPr/>
    </dgm:pt>
    <dgm:pt modelId="{BD7B390C-4A53-444F-9632-472C791026A7}" type="pres">
      <dgm:prSet presAssocID="{A611B90F-DCE2-4CBE-B9D1-90739BD703F5}" presName="parentNode2" presStyleLbl="node1" presStyleIdx="1" presStyleCnt="4" custScaleX="109397" custScaleY="116798" custLinFactNeighborX="-4107" custLinFactNeighborY="20200">
        <dgm:presLayoutVars>
          <dgm:chMax val="0"/>
          <dgm:bulletEnabled val="1"/>
        </dgm:presLayoutVars>
      </dgm:prSet>
      <dgm:spPr/>
    </dgm:pt>
    <dgm:pt modelId="{541DC54A-8B18-465C-A432-6D655713D986}" type="pres">
      <dgm:prSet presAssocID="{A611B90F-DCE2-4CBE-B9D1-90739BD703F5}" presName="connSite2" presStyleCnt="0"/>
      <dgm:spPr/>
    </dgm:pt>
    <dgm:pt modelId="{23932CBE-2789-415E-9A33-5340C367780C}" type="pres">
      <dgm:prSet presAssocID="{4CFAACAF-F367-4CF5-915F-CD61CA04F069}" presName="Name18" presStyleLbl="sibTrans2D1" presStyleIdx="1" presStyleCnt="3" custAng="21277118" custScaleY="99568" custLinFactNeighborX="-4004" custLinFactNeighborY="1071"/>
      <dgm:spPr/>
    </dgm:pt>
    <dgm:pt modelId="{696C3585-2256-4501-9243-7244B8FF3E5B}" type="pres">
      <dgm:prSet presAssocID="{51E56594-3F07-4E11-B7D6-7A661903AFBD}" presName="composite1" presStyleCnt="0"/>
      <dgm:spPr/>
    </dgm:pt>
    <dgm:pt modelId="{56F17BC5-417A-4949-8F23-B0434D3A49A0}" type="pres">
      <dgm:prSet presAssocID="{51E56594-3F07-4E11-B7D6-7A661903AFBD}" presName="dummyNode1" presStyleLbl="node1" presStyleIdx="1" presStyleCnt="4"/>
      <dgm:spPr/>
    </dgm:pt>
    <dgm:pt modelId="{D0ABE587-115E-4F89-9FCF-38271D78969F}" type="pres">
      <dgm:prSet presAssocID="{51E56594-3F07-4E11-B7D6-7A661903AFBD}" presName="childNode1" presStyleLbl="bgAcc1" presStyleIdx="2" presStyleCnt="4" custScaleX="142423" custScaleY="151791" custLinFactNeighborX="-5392" custLinFactNeighborY="-24611">
        <dgm:presLayoutVars>
          <dgm:bulletEnabled val="1"/>
        </dgm:presLayoutVars>
      </dgm:prSet>
      <dgm:spPr/>
    </dgm:pt>
    <dgm:pt modelId="{F24444AC-74C0-4922-A108-FD3CCBC27C88}" type="pres">
      <dgm:prSet presAssocID="{51E56594-3F07-4E11-B7D6-7A661903AFBD}" presName="childNode1tx" presStyleLbl="bgAcc1" presStyleIdx="2" presStyleCnt="4">
        <dgm:presLayoutVars>
          <dgm:bulletEnabled val="1"/>
        </dgm:presLayoutVars>
      </dgm:prSet>
      <dgm:spPr/>
    </dgm:pt>
    <dgm:pt modelId="{17ED8969-3154-4FE4-8C85-FA1481CA6F4F}" type="pres">
      <dgm:prSet presAssocID="{51E56594-3F07-4E11-B7D6-7A661903AFBD}" presName="parentNode1" presStyleLbl="node1" presStyleIdx="2" presStyleCnt="4" custScaleY="71019" custLinFactNeighborX="7373" custLinFactNeighborY="38750">
        <dgm:presLayoutVars>
          <dgm:chMax val="1"/>
          <dgm:bulletEnabled val="1"/>
        </dgm:presLayoutVars>
      </dgm:prSet>
      <dgm:spPr/>
    </dgm:pt>
    <dgm:pt modelId="{908EA00A-71E4-4EEF-AD90-B66659CE5374}" type="pres">
      <dgm:prSet presAssocID="{51E56594-3F07-4E11-B7D6-7A661903AFBD}" presName="connSite1" presStyleCnt="0"/>
      <dgm:spPr/>
    </dgm:pt>
    <dgm:pt modelId="{D7A70741-3070-446F-A5F7-19E771962C04}" type="pres">
      <dgm:prSet presAssocID="{27C391B8-B0C3-48D7-AC69-BB1C58331FB8}" presName="Name9" presStyleLbl="sibTrans2D1" presStyleIdx="2" presStyleCnt="3" custAng="332941" custLinFactNeighborX="18556" custLinFactNeighborY="257"/>
      <dgm:spPr/>
    </dgm:pt>
    <dgm:pt modelId="{2A08AF0A-74A4-455D-81BD-E03C789196C2}" type="pres">
      <dgm:prSet presAssocID="{800A1A6C-B71A-4F6C-82D2-34081C3362F6}" presName="composite2" presStyleCnt="0"/>
      <dgm:spPr/>
    </dgm:pt>
    <dgm:pt modelId="{0F741D1C-8158-49CE-A182-82F3052FBB39}" type="pres">
      <dgm:prSet presAssocID="{800A1A6C-B71A-4F6C-82D2-34081C3362F6}" presName="dummyNode2" presStyleLbl="node1" presStyleIdx="2" presStyleCnt="4"/>
      <dgm:spPr/>
    </dgm:pt>
    <dgm:pt modelId="{C77D72FD-5A56-4A91-AFA1-9EC7DF298BC3}" type="pres">
      <dgm:prSet presAssocID="{800A1A6C-B71A-4F6C-82D2-34081C3362F6}" presName="childNode2" presStyleLbl="bgAcc1" presStyleIdx="3" presStyleCnt="4" custScaleX="115045" custScaleY="144989" custLinFactNeighborX="-3133" custLinFactNeighborY="6982">
        <dgm:presLayoutVars>
          <dgm:bulletEnabled val="1"/>
        </dgm:presLayoutVars>
      </dgm:prSet>
      <dgm:spPr/>
    </dgm:pt>
    <dgm:pt modelId="{02783822-17A6-427F-9C43-EE08C93BF183}" type="pres">
      <dgm:prSet presAssocID="{800A1A6C-B71A-4F6C-82D2-34081C3362F6}" presName="childNode2tx" presStyleLbl="bgAcc1" presStyleIdx="3" presStyleCnt="4">
        <dgm:presLayoutVars>
          <dgm:bulletEnabled val="1"/>
        </dgm:presLayoutVars>
      </dgm:prSet>
      <dgm:spPr/>
    </dgm:pt>
    <dgm:pt modelId="{62D0C004-5184-4123-A291-1DE91705B2C7}" type="pres">
      <dgm:prSet presAssocID="{800A1A6C-B71A-4F6C-82D2-34081C3362F6}" presName="parentNode2" presStyleLbl="node1" presStyleIdx="3" presStyleCnt="4" custScaleY="145701" custLinFactNeighborY="-23482">
        <dgm:presLayoutVars>
          <dgm:chMax val="0"/>
          <dgm:bulletEnabled val="1"/>
        </dgm:presLayoutVars>
      </dgm:prSet>
      <dgm:spPr/>
    </dgm:pt>
    <dgm:pt modelId="{94A944D3-C285-437A-A27C-C73F15D4B1DF}" type="pres">
      <dgm:prSet presAssocID="{800A1A6C-B71A-4F6C-82D2-34081C3362F6}" presName="connSite2" presStyleCnt="0"/>
      <dgm:spPr/>
    </dgm:pt>
  </dgm:ptLst>
  <dgm:cxnLst>
    <dgm:cxn modelId="{22F6BD00-AFE0-487A-B550-8B7FB7815B39}" type="presOf" srcId="{DD548691-3683-43EB-9FCB-3827DEFD7E75}" destId="{7AF8A1D7-4D75-4226-A0EB-8CB109E94AF0}" srcOrd="1" destOrd="0" presId="urn:microsoft.com/office/officeart/2005/8/layout/hProcess4"/>
    <dgm:cxn modelId="{2176AD06-1759-46FE-8C28-EF03B214B818}" type="presOf" srcId="{51E56594-3F07-4E11-B7D6-7A661903AFBD}" destId="{17ED8969-3154-4FE4-8C85-FA1481CA6F4F}" srcOrd="0" destOrd="0" presId="urn:microsoft.com/office/officeart/2005/8/layout/hProcess4"/>
    <dgm:cxn modelId="{532D6E17-BBBA-49FE-97D6-0263E84BF7FE}" srcId="{7891B7FF-663C-497F-AB5D-3B8E8BB3DD92}" destId="{51E56594-3F07-4E11-B7D6-7A661903AFBD}" srcOrd="2" destOrd="0" parTransId="{ED6E8888-32B6-4F3B-926A-53135CF0153C}" sibTransId="{27C391B8-B0C3-48D7-AC69-BB1C58331FB8}"/>
    <dgm:cxn modelId="{4B7C7E1C-5CF7-4BF2-BF1F-CAFE933F8B0C}" type="presOf" srcId="{94674D08-0AE1-498E-A7BB-F09B438E1F48}" destId="{C87B8DE0-99BC-430E-986F-E676CC115118}" srcOrd="1" destOrd="0" presId="urn:microsoft.com/office/officeart/2005/8/layout/hProcess4"/>
    <dgm:cxn modelId="{A4C48627-22A8-4373-8F47-C485FFDA4A13}" type="presOf" srcId="{DD548691-3683-43EB-9FCB-3827DEFD7E75}" destId="{34117651-BC3F-4443-B721-41A63663F15C}" srcOrd="0" destOrd="0" presId="urn:microsoft.com/office/officeart/2005/8/layout/hProcess4"/>
    <dgm:cxn modelId="{BEFEA42C-A16D-455C-815C-F69AB3507FEC}" srcId="{A611B90F-DCE2-4CBE-B9D1-90739BD703F5}" destId="{DD548691-3683-43EB-9FCB-3827DEFD7E75}" srcOrd="0" destOrd="0" parTransId="{A5AA8B88-51FB-4BE6-B1E0-D1C98125F026}" sibTransId="{880FB0FE-1743-4F16-B075-FBC3F99EE3D4}"/>
    <dgm:cxn modelId="{495A5D2E-0F3D-42E2-9079-663D89EBFD53}" srcId="{7891B7FF-663C-497F-AB5D-3B8E8BB3DD92}" destId="{A611B90F-DCE2-4CBE-B9D1-90739BD703F5}" srcOrd="1" destOrd="0" parTransId="{FD097EC7-A6DB-4119-A055-04D1EE0D4DD0}" sibTransId="{4CFAACAF-F367-4CF5-915F-CD61CA04F069}"/>
    <dgm:cxn modelId="{16F7D82E-4A5A-4436-98A2-33BADE5096D8}" srcId="{7A854C16-3CBB-4C99-BB35-624753368609}" destId="{94674D08-0AE1-498E-A7BB-F09B438E1F48}" srcOrd="0" destOrd="0" parTransId="{558A6C52-57BB-492C-8226-B2D15315A1AC}" sibTransId="{FC1658BD-623F-4EDF-876D-4AAC88C9735B}"/>
    <dgm:cxn modelId="{5181C232-F6A8-4691-BA86-D7C8B356DA30}" srcId="{7891B7FF-663C-497F-AB5D-3B8E8BB3DD92}" destId="{7A854C16-3CBB-4C99-BB35-624753368609}" srcOrd="0" destOrd="0" parTransId="{450A9EF1-9C8C-478A-A549-2C042D8D1E9B}" sibTransId="{106CFE02-D312-4942-A348-FE83D2669825}"/>
    <dgm:cxn modelId="{DA9BB93B-A676-4854-A5AC-AC45F0F47403}" type="presOf" srcId="{106CFE02-D312-4942-A348-FE83D2669825}" destId="{FA05D479-4B8F-4014-8386-6D6E35B5F239}" srcOrd="0" destOrd="0" presId="urn:microsoft.com/office/officeart/2005/8/layout/hProcess4"/>
    <dgm:cxn modelId="{7BDC7240-4284-4F2B-B4CE-55A56F96AB09}" srcId="{800A1A6C-B71A-4F6C-82D2-34081C3362F6}" destId="{1C0A936D-332C-44E0-BDC0-57BF2CDB454D}" srcOrd="0" destOrd="0" parTransId="{4309FA8A-903D-4F05-A52F-2AF29B1532C8}" sibTransId="{9A9B50B4-875A-4E6B-91EF-17FA91B580F6}"/>
    <dgm:cxn modelId="{AA259066-6581-4A3A-8D45-9971EAB4D604}" type="presOf" srcId="{94674D08-0AE1-498E-A7BB-F09B438E1F48}" destId="{2EB5EC5B-9768-4A70-927F-BA8A77DFB164}" srcOrd="0" destOrd="0" presId="urn:microsoft.com/office/officeart/2005/8/layout/hProcess4"/>
    <dgm:cxn modelId="{AF5C9F4B-0367-471E-BA74-7C7B2C0DC4E7}" type="presOf" srcId="{7891B7FF-663C-497F-AB5D-3B8E8BB3DD92}" destId="{1D6CBF3B-1628-4514-BCD4-D2A87C543EDD}" srcOrd="0" destOrd="0" presId="urn:microsoft.com/office/officeart/2005/8/layout/hProcess4"/>
    <dgm:cxn modelId="{C965E672-677C-42DA-A2A0-9FB3D1D5BC90}" type="presOf" srcId="{27C391B8-B0C3-48D7-AC69-BB1C58331FB8}" destId="{D7A70741-3070-446F-A5F7-19E771962C04}" srcOrd="0" destOrd="0" presId="urn:microsoft.com/office/officeart/2005/8/layout/hProcess4"/>
    <dgm:cxn modelId="{DB0C6756-856D-42A8-9BDA-CFC1D2B0C680}" type="presOf" srcId="{A611B90F-DCE2-4CBE-B9D1-90739BD703F5}" destId="{BD7B390C-4A53-444F-9632-472C791026A7}" srcOrd="0" destOrd="0" presId="urn:microsoft.com/office/officeart/2005/8/layout/hProcess4"/>
    <dgm:cxn modelId="{D3183A77-AB37-4C97-A011-65BE704D1829}" type="presOf" srcId="{1C0A936D-332C-44E0-BDC0-57BF2CDB454D}" destId="{02783822-17A6-427F-9C43-EE08C93BF183}" srcOrd="1" destOrd="0" presId="urn:microsoft.com/office/officeart/2005/8/layout/hProcess4"/>
    <dgm:cxn modelId="{5D719983-E236-4ED1-BCA1-6B875828BD03}" type="presOf" srcId="{53C8FDCB-AA99-402F-9793-F97D6FB596BD}" destId="{F24444AC-74C0-4922-A108-FD3CCBC27C88}" srcOrd="1" destOrd="0" presId="urn:microsoft.com/office/officeart/2005/8/layout/hProcess4"/>
    <dgm:cxn modelId="{9BB40190-E2C5-4F1B-BF68-774A8C6C0246}" type="presOf" srcId="{53C8FDCB-AA99-402F-9793-F97D6FB596BD}" destId="{D0ABE587-115E-4F89-9FCF-38271D78969F}" srcOrd="0" destOrd="0" presId="urn:microsoft.com/office/officeart/2005/8/layout/hProcess4"/>
    <dgm:cxn modelId="{39B09BA4-C936-455B-8EF3-B0084EF561E9}" srcId="{7891B7FF-663C-497F-AB5D-3B8E8BB3DD92}" destId="{800A1A6C-B71A-4F6C-82D2-34081C3362F6}" srcOrd="3" destOrd="0" parTransId="{BB5B4823-B4C6-4A23-A344-A68C549CA37C}" sibTransId="{D3FEA0F8-0C17-48CE-A21B-0FD44731DF27}"/>
    <dgm:cxn modelId="{B4B379B4-80D8-4F5C-AFD2-2A34AC40EF6E}" type="presOf" srcId="{1C0A936D-332C-44E0-BDC0-57BF2CDB454D}" destId="{C77D72FD-5A56-4A91-AFA1-9EC7DF298BC3}" srcOrd="0" destOrd="0" presId="urn:microsoft.com/office/officeart/2005/8/layout/hProcess4"/>
    <dgm:cxn modelId="{5A56BCBD-9A39-4EA8-A2F4-605F5D090E89}" type="presOf" srcId="{800A1A6C-B71A-4F6C-82D2-34081C3362F6}" destId="{62D0C004-5184-4123-A291-1DE91705B2C7}" srcOrd="0" destOrd="0" presId="urn:microsoft.com/office/officeart/2005/8/layout/hProcess4"/>
    <dgm:cxn modelId="{61E6C7E8-DE31-4A12-B58F-587E0BA03288}" type="presOf" srcId="{4CFAACAF-F367-4CF5-915F-CD61CA04F069}" destId="{23932CBE-2789-415E-9A33-5340C367780C}" srcOrd="0" destOrd="0" presId="urn:microsoft.com/office/officeart/2005/8/layout/hProcess4"/>
    <dgm:cxn modelId="{9B496EEB-76FB-419C-9D22-E0621BC82249}" srcId="{51E56594-3F07-4E11-B7D6-7A661903AFBD}" destId="{53C8FDCB-AA99-402F-9793-F97D6FB596BD}" srcOrd="0" destOrd="0" parTransId="{72CC6E7F-D4FE-42F5-885F-62117CEFAD95}" sibTransId="{20EB498C-97B6-40A7-BA72-0F5F20D7E5EC}"/>
    <dgm:cxn modelId="{829BECEF-7886-4F7C-92BA-239E2ECFD4AB}" type="presOf" srcId="{7A854C16-3CBB-4C99-BB35-624753368609}" destId="{7EC08A6B-ECB7-459F-ABF2-0178CB739B87}" srcOrd="0" destOrd="0" presId="urn:microsoft.com/office/officeart/2005/8/layout/hProcess4"/>
    <dgm:cxn modelId="{28BE8D76-8747-4ADE-A2D2-B833283421BB}" type="presParOf" srcId="{1D6CBF3B-1628-4514-BCD4-D2A87C543EDD}" destId="{4FD3704F-D789-49E4-8ADC-83477D877990}" srcOrd="0" destOrd="0" presId="urn:microsoft.com/office/officeart/2005/8/layout/hProcess4"/>
    <dgm:cxn modelId="{D096C404-3931-4699-8E99-769523FC1075}" type="presParOf" srcId="{1D6CBF3B-1628-4514-BCD4-D2A87C543EDD}" destId="{39FFDD9E-B0A4-41DE-B371-6D01B3A12024}" srcOrd="1" destOrd="0" presId="urn:microsoft.com/office/officeart/2005/8/layout/hProcess4"/>
    <dgm:cxn modelId="{6A957607-9F27-4E7E-B630-43B5B98125EB}" type="presParOf" srcId="{1D6CBF3B-1628-4514-BCD4-D2A87C543EDD}" destId="{723D2598-218E-4C5C-ABF7-3BB361459532}" srcOrd="2" destOrd="0" presId="urn:microsoft.com/office/officeart/2005/8/layout/hProcess4"/>
    <dgm:cxn modelId="{3F0C93F1-728C-40BC-AE72-F5A786D83213}" type="presParOf" srcId="{723D2598-218E-4C5C-ABF7-3BB361459532}" destId="{B80D021C-3DF1-4D4A-BF00-42715601EBB2}" srcOrd="0" destOrd="0" presId="urn:microsoft.com/office/officeart/2005/8/layout/hProcess4"/>
    <dgm:cxn modelId="{521CF8EA-8369-4E2E-9E9C-90187606B9F6}" type="presParOf" srcId="{B80D021C-3DF1-4D4A-BF00-42715601EBB2}" destId="{A7ABBB3C-7262-487D-ABC3-AA7C39002FD0}" srcOrd="0" destOrd="0" presId="urn:microsoft.com/office/officeart/2005/8/layout/hProcess4"/>
    <dgm:cxn modelId="{2C36806D-9247-4A0E-B16D-0C42DBCB40CC}" type="presParOf" srcId="{B80D021C-3DF1-4D4A-BF00-42715601EBB2}" destId="{2EB5EC5B-9768-4A70-927F-BA8A77DFB164}" srcOrd="1" destOrd="0" presId="urn:microsoft.com/office/officeart/2005/8/layout/hProcess4"/>
    <dgm:cxn modelId="{E410ADB9-AC49-43D0-AD77-0E47BF3A1570}" type="presParOf" srcId="{B80D021C-3DF1-4D4A-BF00-42715601EBB2}" destId="{C87B8DE0-99BC-430E-986F-E676CC115118}" srcOrd="2" destOrd="0" presId="urn:microsoft.com/office/officeart/2005/8/layout/hProcess4"/>
    <dgm:cxn modelId="{6D9A2F9C-B612-4ABF-B88E-4A3956A9B41B}" type="presParOf" srcId="{B80D021C-3DF1-4D4A-BF00-42715601EBB2}" destId="{7EC08A6B-ECB7-459F-ABF2-0178CB739B87}" srcOrd="3" destOrd="0" presId="urn:microsoft.com/office/officeart/2005/8/layout/hProcess4"/>
    <dgm:cxn modelId="{B41E679E-83C2-4191-B3C2-49626B00AB07}" type="presParOf" srcId="{B80D021C-3DF1-4D4A-BF00-42715601EBB2}" destId="{0517B922-C7FB-483A-8859-C64809A31C98}" srcOrd="4" destOrd="0" presId="urn:microsoft.com/office/officeart/2005/8/layout/hProcess4"/>
    <dgm:cxn modelId="{4911C31D-FD8F-4493-A6D7-63377E7EE5F3}" type="presParOf" srcId="{723D2598-218E-4C5C-ABF7-3BB361459532}" destId="{FA05D479-4B8F-4014-8386-6D6E35B5F239}" srcOrd="1" destOrd="0" presId="urn:microsoft.com/office/officeart/2005/8/layout/hProcess4"/>
    <dgm:cxn modelId="{C95D4131-7C5B-4741-92FF-B561BF639F1E}" type="presParOf" srcId="{723D2598-218E-4C5C-ABF7-3BB361459532}" destId="{C002BB2E-1CCC-48A1-B54C-B9B2DBBD0BD0}" srcOrd="2" destOrd="0" presId="urn:microsoft.com/office/officeart/2005/8/layout/hProcess4"/>
    <dgm:cxn modelId="{876B6E4D-6B27-4240-A2AF-ABB9FAC0AC2E}" type="presParOf" srcId="{C002BB2E-1CCC-48A1-B54C-B9B2DBBD0BD0}" destId="{6CA16F26-72EB-4690-93C8-23FF7DE5D852}" srcOrd="0" destOrd="0" presId="urn:microsoft.com/office/officeart/2005/8/layout/hProcess4"/>
    <dgm:cxn modelId="{DDDDC872-AFB6-4D74-B7AE-12BBA34DE246}" type="presParOf" srcId="{C002BB2E-1CCC-48A1-B54C-B9B2DBBD0BD0}" destId="{34117651-BC3F-4443-B721-41A63663F15C}" srcOrd="1" destOrd="0" presId="urn:microsoft.com/office/officeart/2005/8/layout/hProcess4"/>
    <dgm:cxn modelId="{F6FC8060-81CE-4576-AB71-16BD48AC66D9}" type="presParOf" srcId="{C002BB2E-1CCC-48A1-B54C-B9B2DBBD0BD0}" destId="{7AF8A1D7-4D75-4226-A0EB-8CB109E94AF0}" srcOrd="2" destOrd="0" presId="urn:microsoft.com/office/officeart/2005/8/layout/hProcess4"/>
    <dgm:cxn modelId="{97933A5A-73BE-4438-936E-73EA1170A6EC}" type="presParOf" srcId="{C002BB2E-1CCC-48A1-B54C-B9B2DBBD0BD0}" destId="{BD7B390C-4A53-444F-9632-472C791026A7}" srcOrd="3" destOrd="0" presId="urn:microsoft.com/office/officeart/2005/8/layout/hProcess4"/>
    <dgm:cxn modelId="{338C9675-5087-416D-B72B-05FFAF7421BB}" type="presParOf" srcId="{C002BB2E-1CCC-48A1-B54C-B9B2DBBD0BD0}" destId="{541DC54A-8B18-465C-A432-6D655713D986}" srcOrd="4" destOrd="0" presId="urn:microsoft.com/office/officeart/2005/8/layout/hProcess4"/>
    <dgm:cxn modelId="{F92B0ADC-EE8F-4A13-88F7-0987F4C80BA0}" type="presParOf" srcId="{723D2598-218E-4C5C-ABF7-3BB361459532}" destId="{23932CBE-2789-415E-9A33-5340C367780C}" srcOrd="3" destOrd="0" presId="urn:microsoft.com/office/officeart/2005/8/layout/hProcess4"/>
    <dgm:cxn modelId="{205B6111-0D03-4CC4-A40D-7081573B3638}" type="presParOf" srcId="{723D2598-218E-4C5C-ABF7-3BB361459532}" destId="{696C3585-2256-4501-9243-7244B8FF3E5B}" srcOrd="4" destOrd="0" presId="urn:microsoft.com/office/officeart/2005/8/layout/hProcess4"/>
    <dgm:cxn modelId="{797DFBBD-4B87-4DA1-973D-525AC8B4CD1D}" type="presParOf" srcId="{696C3585-2256-4501-9243-7244B8FF3E5B}" destId="{56F17BC5-417A-4949-8F23-B0434D3A49A0}" srcOrd="0" destOrd="0" presId="urn:microsoft.com/office/officeart/2005/8/layout/hProcess4"/>
    <dgm:cxn modelId="{F4283D72-AF7A-4107-BFB9-FBEA1AFB4B25}" type="presParOf" srcId="{696C3585-2256-4501-9243-7244B8FF3E5B}" destId="{D0ABE587-115E-4F89-9FCF-38271D78969F}" srcOrd="1" destOrd="0" presId="urn:microsoft.com/office/officeart/2005/8/layout/hProcess4"/>
    <dgm:cxn modelId="{7125227B-226D-4820-B2CB-F45ABEA37604}" type="presParOf" srcId="{696C3585-2256-4501-9243-7244B8FF3E5B}" destId="{F24444AC-74C0-4922-A108-FD3CCBC27C88}" srcOrd="2" destOrd="0" presId="urn:microsoft.com/office/officeart/2005/8/layout/hProcess4"/>
    <dgm:cxn modelId="{38C5F1DA-3B91-4FDB-8B2C-8C99BA0E6672}" type="presParOf" srcId="{696C3585-2256-4501-9243-7244B8FF3E5B}" destId="{17ED8969-3154-4FE4-8C85-FA1481CA6F4F}" srcOrd="3" destOrd="0" presId="urn:microsoft.com/office/officeart/2005/8/layout/hProcess4"/>
    <dgm:cxn modelId="{C41EA34B-7DC6-4FD1-AD34-29F314D54E49}" type="presParOf" srcId="{696C3585-2256-4501-9243-7244B8FF3E5B}" destId="{908EA00A-71E4-4EEF-AD90-B66659CE5374}" srcOrd="4" destOrd="0" presId="urn:microsoft.com/office/officeart/2005/8/layout/hProcess4"/>
    <dgm:cxn modelId="{5213932E-0132-4862-9B2D-0FBE0C4E2C28}" type="presParOf" srcId="{723D2598-218E-4C5C-ABF7-3BB361459532}" destId="{D7A70741-3070-446F-A5F7-19E771962C04}" srcOrd="5" destOrd="0" presId="urn:microsoft.com/office/officeart/2005/8/layout/hProcess4"/>
    <dgm:cxn modelId="{4DA99F87-0684-4733-8116-D4AA4578CFBC}" type="presParOf" srcId="{723D2598-218E-4C5C-ABF7-3BB361459532}" destId="{2A08AF0A-74A4-455D-81BD-E03C789196C2}" srcOrd="6" destOrd="0" presId="urn:microsoft.com/office/officeart/2005/8/layout/hProcess4"/>
    <dgm:cxn modelId="{20234A91-4A1C-4CFB-9A5B-24582363A9D3}" type="presParOf" srcId="{2A08AF0A-74A4-455D-81BD-E03C789196C2}" destId="{0F741D1C-8158-49CE-A182-82F3052FBB39}" srcOrd="0" destOrd="0" presId="urn:microsoft.com/office/officeart/2005/8/layout/hProcess4"/>
    <dgm:cxn modelId="{08C578AD-9207-41C7-9F85-28FA135BE83B}" type="presParOf" srcId="{2A08AF0A-74A4-455D-81BD-E03C789196C2}" destId="{C77D72FD-5A56-4A91-AFA1-9EC7DF298BC3}" srcOrd="1" destOrd="0" presId="urn:microsoft.com/office/officeart/2005/8/layout/hProcess4"/>
    <dgm:cxn modelId="{5D7C0025-9BF1-4598-B0B4-86AB88AC3531}" type="presParOf" srcId="{2A08AF0A-74A4-455D-81BD-E03C789196C2}" destId="{02783822-17A6-427F-9C43-EE08C93BF183}" srcOrd="2" destOrd="0" presId="urn:microsoft.com/office/officeart/2005/8/layout/hProcess4"/>
    <dgm:cxn modelId="{0A5D777B-3F7C-4706-8BE2-71A47216AD87}" type="presParOf" srcId="{2A08AF0A-74A4-455D-81BD-E03C789196C2}" destId="{62D0C004-5184-4123-A291-1DE91705B2C7}" srcOrd="3" destOrd="0" presId="urn:microsoft.com/office/officeart/2005/8/layout/hProcess4"/>
    <dgm:cxn modelId="{894384DD-A9F7-42F0-9AEA-91D4ABD0ACCC}" type="presParOf" srcId="{2A08AF0A-74A4-455D-81BD-E03C789196C2}" destId="{94A944D3-C285-437A-A27C-C73F15D4B1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EC5B-9768-4A70-927F-BA8A77DFB164}">
      <dsp:nvSpPr>
        <dsp:cNvPr id="0" name=""/>
        <dsp:cNvSpPr/>
      </dsp:nvSpPr>
      <dsp:spPr>
        <a:xfrm>
          <a:off x="3155" y="947035"/>
          <a:ext cx="1816677" cy="1997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Describe hydrocarbon (HC) chemical space in all registered substances; support sample selection for in-vivo testing</a:t>
          </a:r>
          <a:endParaRPr lang="fr-BE" sz="1400" kern="1200" dirty="0"/>
        </a:p>
      </dsp:txBody>
      <dsp:txXfrm>
        <a:off x="49120" y="993000"/>
        <a:ext cx="1724747" cy="1477426"/>
      </dsp:txXfrm>
    </dsp:sp>
    <dsp:sp modelId="{FA05D479-4B8F-4014-8386-6D6E35B5F239}">
      <dsp:nvSpPr>
        <dsp:cNvPr id="0" name=""/>
        <dsp:cNvSpPr/>
      </dsp:nvSpPr>
      <dsp:spPr>
        <a:xfrm>
          <a:off x="986999" y="1648557"/>
          <a:ext cx="2052206" cy="2052206"/>
        </a:xfrm>
        <a:prstGeom prst="leftCircularArrow">
          <a:avLst>
            <a:gd name="adj1" fmla="val 2870"/>
            <a:gd name="adj2" fmla="val 350864"/>
            <a:gd name="adj3" fmla="val 1449442"/>
            <a:gd name="adj4" fmla="val 8347556"/>
            <a:gd name="adj5" fmla="val 33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8A6B-ECB7-459F-ABF2-0178CB739B87}">
      <dsp:nvSpPr>
        <dsp:cNvPr id="0" name=""/>
        <dsp:cNvSpPr/>
      </dsp:nvSpPr>
      <dsp:spPr>
        <a:xfrm>
          <a:off x="407716" y="2725985"/>
          <a:ext cx="1348586" cy="632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Analytical/</a:t>
          </a:r>
          <a:br>
            <a:rPr lang="en-GB" sz="1400" kern="1200" dirty="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GB" sz="1400" kern="1200" dirty="0">
              <a:solidFill>
                <a:schemeClr val="tx1">
                  <a:lumMod val="95000"/>
                  <a:lumOff val="5000"/>
                </a:schemeClr>
              </a:solidFill>
            </a:rPr>
            <a:t>Compositional Data</a:t>
          </a:r>
          <a:endParaRPr lang="fr-BE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26235" y="2744504"/>
        <a:ext cx="1311548" cy="595251"/>
      </dsp:txXfrm>
    </dsp:sp>
    <dsp:sp modelId="{34117651-BC3F-4443-B721-41A63663F15C}">
      <dsp:nvSpPr>
        <dsp:cNvPr id="0" name=""/>
        <dsp:cNvSpPr/>
      </dsp:nvSpPr>
      <dsp:spPr>
        <a:xfrm>
          <a:off x="2138145" y="1303483"/>
          <a:ext cx="1827585" cy="1661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Biological </a:t>
          </a:r>
          <a:r>
            <a:rPr lang="en-BE" sz="1400" kern="1200" dirty="0"/>
            <a:t>similarity</a:t>
          </a:r>
          <a:r>
            <a:rPr lang="en-GB" sz="1400" kern="1200" dirty="0"/>
            <a:t> of relevant HC space; </a:t>
          </a:r>
          <a:r>
            <a:rPr lang="fr-BE" sz="1400" kern="1200" dirty="0"/>
            <a:t>OECD 422s and </a:t>
          </a:r>
          <a:r>
            <a:rPr lang="en-BE" sz="1400" kern="1200" dirty="0"/>
            <a:t>other biological data</a:t>
          </a:r>
          <a:r>
            <a:rPr lang="fr-BE" sz="1400" kern="1200" dirty="0"/>
            <a:t> </a:t>
          </a:r>
        </a:p>
      </dsp:txBody>
      <dsp:txXfrm>
        <a:off x="2176375" y="1697698"/>
        <a:ext cx="1751125" cy="1228820"/>
      </dsp:txXfrm>
    </dsp:sp>
    <dsp:sp modelId="{23932CBE-2789-415E-9A33-5340C367780C}">
      <dsp:nvSpPr>
        <dsp:cNvPr id="0" name=""/>
        <dsp:cNvSpPr/>
      </dsp:nvSpPr>
      <dsp:spPr>
        <a:xfrm rot="21277118">
          <a:off x="3017434" y="324579"/>
          <a:ext cx="2373276" cy="2363024"/>
        </a:xfrm>
        <a:prstGeom prst="circularArrow">
          <a:avLst>
            <a:gd name="adj1" fmla="val 2482"/>
            <a:gd name="adj2" fmla="val 300665"/>
            <a:gd name="adj3" fmla="val 18820117"/>
            <a:gd name="adj4" fmla="val 11871804"/>
            <a:gd name="adj5" fmla="val 2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B390C-4A53-444F-9632-472C791026A7}">
      <dsp:nvSpPr>
        <dsp:cNvPr id="0" name=""/>
        <dsp:cNvSpPr/>
      </dsp:nvSpPr>
      <dsp:spPr>
        <a:xfrm>
          <a:off x="2492745" y="1136248"/>
          <a:ext cx="1475312" cy="626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In-vivo reproductive screening and in-vitro supporting studies</a:t>
          </a:r>
          <a:endParaRPr lang="fr-BE" sz="1200" b="0" kern="12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511091" y="1154594"/>
        <a:ext cx="1438620" cy="589681"/>
      </dsp:txXfrm>
    </dsp:sp>
    <dsp:sp modelId="{D0ABE587-115E-4F89-9FCF-38271D78969F}">
      <dsp:nvSpPr>
        <dsp:cNvPr id="0" name=""/>
        <dsp:cNvSpPr/>
      </dsp:nvSpPr>
      <dsp:spPr>
        <a:xfrm>
          <a:off x="4222128" y="688039"/>
          <a:ext cx="2160784" cy="1899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Integration of composition, toxicity, biological activity</a:t>
          </a:r>
          <a:r>
            <a:rPr lang="en-BE" sz="1400" kern="1200" dirty="0"/>
            <a:t> / NAM</a:t>
          </a:r>
          <a:r>
            <a:rPr lang="en-GB" sz="1400" kern="1200" dirty="0"/>
            <a:t> data for chemical-biological similarity and grouping assessment,</a:t>
          </a:r>
          <a:r>
            <a:rPr lang="en-BE" sz="1400" kern="1200" dirty="0"/>
            <a:t> confirmation of test samples </a:t>
          </a:r>
          <a:r>
            <a:rPr lang="en-GB" sz="1400" kern="1200" dirty="0"/>
            <a:t>and building read-across hypotheses</a:t>
          </a:r>
          <a:endParaRPr lang="fr-BE" sz="1400" kern="1200" dirty="0"/>
        </a:p>
      </dsp:txBody>
      <dsp:txXfrm>
        <a:off x="4265839" y="731750"/>
        <a:ext cx="2073362" cy="1404979"/>
      </dsp:txXfrm>
    </dsp:sp>
    <dsp:sp modelId="{D7A70741-3070-446F-A5F7-19E771962C04}">
      <dsp:nvSpPr>
        <dsp:cNvPr id="0" name=""/>
        <dsp:cNvSpPr/>
      </dsp:nvSpPr>
      <dsp:spPr>
        <a:xfrm rot="332941">
          <a:off x="5909258" y="1625741"/>
          <a:ext cx="1858522" cy="1858522"/>
        </a:xfrm>
        <a:prstGeom prst="leftCircularArrow">
          <a:avLst>
            <a:gd name="adj1" fmla="val 3169"/>
            <a:gd name="adj2" fmla="val 390165"/>
            <a:gd name="adj3" fmla="val 2201974"/>
            <a:gd name="adj4" fmla="val 9060787"/>
            <a:gd name="adj5" fmla="val 36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D8969-3154-4FE4-8C85-FA1481CA6F4F}">
      <dsp:nvSpPr>
        <dsp:cNvPr id="0" name=""/>
        <dsp:cNvSpPr/>
      </dsp:nvSpPr>
      <dsp:spPr>
        <a:xfrm>
          <a:off x="5062323" y="2588765"/>
          <a:ext cx="1348586" cy="380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Integrative data analysis</a:t>
          </a:r>
          <a:endParaRPr lang="fr-BE" sz="1400" kern="12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073478" y="2599920"/>
        <a:ext cx="1326276" cy="358556"/>
      </dsp:txXfrm>
    </dsp:sp>
    <dsp:sp modelId="{C77D72FD-5A56-4A91-AFA1-9EC7DF298BC3}">
      <dsp:nvSpPr>
        <dsp:cNvPr id="0" name=""/>
        <dsp:cNvSpPr/>
      </dsp:nvSpPr>
      <dsp:spPr>
        <a:xfrm>
          <a:off x="6697673" y="1180536"/>
          <a:ext cx="1745416" cy="1814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Complete higher-tier requirements with targeted animal testing</a:t>
          </a:r>
          <a:r>
            <a:rPr lang="en-BE" sz="1400" kern="1200" dirty="0"/>
            <a:t> data</a:t>
          </a:r>
          <a:endParaRPr lang="fr-BE" sz="1400" kern="1200" dirty="0"/>
        </a:p>
      </dsp:txBody>
      <dsp:txXfrm>
        <a:off x="6739425" y="1611067"/>
        <a:ext cx="1661912" cy="1342020"/>
      </dsp:txXfrm>
    </dsp:sp>
    <dsp:sp modelId="{62D0C004-5184-4123-A291-1DE91705B2C7}">
      <dsp:nvSpPr>
        <dsp:cNvPr id="0" name=""/>
        <dsp:cNvSpPr/>
      </dsp:nvSpPr>
      <dsp:spPr>
        <a:xfrm>
          <a:off x="7196480" y="858030"/>
          <a:ext cx="1348586" cy="781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Subchronic</a:t>
          </a:r>
          <a:r>
            <a:rPr lang="en-US" sz="120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 / Developmental /</a:t>
          </a:r>
          <a:br>
            <a:rPr lang="en-US" sz="120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fr-BE" sz="1200" kern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Reproductive </a:t>
          </a:r>
          <a:r>
            <a:rPr lang="fr-BE" sz="1200" kern="1200" dirty="0" err="1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+mn-ea"/>
              <a:cs typeface="+mn-cs"/>
            </a:rPr>
            <a:t>Toxicity</a:t>
          </a:r>
          <a:endParaRPr lang="fr-BE" sz="1200" kern="1200" baseline="30000" dirty="0">
            <a:solidFill>
              <a:prstClr val="black">
                <a:lumMod val="95000"/>
                <a:lumOff val="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219366" y="880916"/>
        <a:ext cx="1302814" cy="73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19B9-8926-B647-9636-230817DF0B69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64C2-91C3-E44C-BDCD-8065F7E77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61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B37BF-E1B2-EA45-B814-D420D46C63B7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BD2D-81D4-FC44-B845-B0477A7B65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1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BD2D-81D4-FC44-B845-B0477A7B65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3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BD2D-81D4-FC44-B845-B0477A7B65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04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BD2D-81D4-FC44-B845-B0477A7B65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BD2D-81D4-FC44-B845-B0477A7B65F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2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élai  13"/>
          <p:cNvSpPr/>
          <p:nvPr userDrawn="1"/>
        </p:nvSpPr>
        <p:spPr>
          <a:xfrm rot="10800000">
            <a:off x="3419473" y="-1200914"/>
            <a:ext cx="5724525" cy="6376417"/>
          </a:xfrm>
          <a:custGeom>
            <a:avLst/>
            <a:gdLst>
              <a:gd name="connsiteX0" fmla="*/ 0 w 4895977"/>
              <a:gd name="connsiteY0" fmla="*/ 0 h 6858000"/>
              <a:gd name="connsiteX1" fmla="*/ 2447989 w 4895977"/>
              <a:gd name="connsiteY1" fmla="*/ 0 h 6858000"/>
              <a:gd name="connsiteX2" fmla="*/ 4895978 w 4895977"/>
              <a:gd name="connsiteY2" fmla="*/ 3429000 h 6858000"/>
              <a:gd name="connsiteX3" fmla="*/ 2447989 w 4895977"/>
              <a:gd name="connsiteY3" fmla="*/ 6858000 h 6858000"/>
              <a:gd name="connsiteX4" fmla="*/ 0 w 4895977"/>
              <a:gd name="connsiteY4" fmla="*/ 6858000 h 6858000"/>
              <a:gd name="connsiteX5" fmla="*/ 0 w 4895977"/>
              <a:gd name="connsiteY5" fmla="*/ 0 h 6858000"/>
              <a:gd name="connsiteX0" fmla="*/ 0 w 5279395"/>
              <a:gd name="connsiteY0" fmla="*/ 69448 h 6927448"/>
              <a:gd name="connsiteX1" fmla="*/ 4404110 w 5279395"/>
              <a:gd name="connsiteY1" fmla="*/ 0 h 6927448"/>
              <a:gd name="connsiteX2" fmla="*/ 4895978 w 5279395"/>
              <a:gd name="connsiteY2" fmla="*/ 3498448 h 6927448"/>
              <a:gd name="connsiteX3" fmla="*/ 2447989 w 5279395"/>
              <a:gd name="connsiteY3" fmla="*/ 6927448 h 6927448"/>
              <a:gd name="connsiteX4" fmla="*/ 0 w 5279395"/>
              <a:gd name="connsiteY4" fmla="*/ 6927448 h 6927448"/>
              <a:gd name="connsiteX5" fmla="*/ 0 w 5279395"/>
              <a:gd name="connsiteY5" fmla="*/ 69448 h 6927448"/>
              <a:gd name="connsiteX0" fmla="*/ 0 w 5339214"/>
              <a:gd name="connsiteY0" fmla="*/ 69448 h 6927448"/>
              <a:gd name="connsiteX1" fmla="*/ 4404110 w 5339214"/>
              <a:gd name="connsiteY1" fmla="*/ 0 h 6927448"/>
              <a:gd name="connsiteX2" fmla="*/ 5011724 w 5339214"/>
              <a:gd name="connsiteY2" fmla="*/ 3498448 h 6927448"/>
              <a:gd name="connsiteX3" fmla="*/ 2447989 w 5339214"/>
              <a:gd name="connsiteY3" fmla="*/ 6927448 h 6927448"/>
              <a:gd name="connsiteX4" fmla="*/ 0 w 5339214"/>
              <a:gd name="connsiteY4" fmla="*/ 6927448 h 6927448"/>
              <a:gd name="connsiteX5" fmla="*/ 0 w 5339214"/>
              <a:gd name="connsiteY5" fmla="*/ 69448 h 6927448"/>
              <a:gd name="connsiteX0" fmla="*/ 0 w 5321003"/>
              <a:gd name="connsiteY0" fmla="*/ 69448 h 6927448"/>
              <a:gd name="connsiteX1" fmla="*/ 4404110 w 5321003"/>
              <a:gd name="connsiteY1" fmla="*/ 0 h 6927448"/>
              <a:gd name="connsiteX2" fmla="*/ 5011724 w 5321003"/>
              <a:gd name="connsiteY2" fmla="*/ 3498448 h 6927448"/>
              <a:gd name="connsiteX3" fmla="*/ 2447989 w 5321003"/>
              <a:gd name="connsiteY3" fmla="*/ 6927448 h 6927448"/>
              <a:gd name="connsiteX4" fmla="*/ 0 w 5321003"/>
              <a:gd name="connsiteY4" fmla="*/ 6927448 h 6927448"/>
              <a:gd name="connsiteX5" fmla="*/ 0 w 5321003"/>
              <a:gd name="connsiteY5" fmla="*/ 69448 h 6927448"/>
              <a:gd name="connsiteX0" fmla="*/ 0 w 5815654"/>
              <a:gd name="connsiteY0" fmla="*/ 23149 h 6881149"/>
              <a:gd name="connsiteX1" fmla="*/ 5144890 w 5815654"/>
              <a:gd name="connsiteY1" fmla="*/ 0 h 6881149"/>
              <a:gd name="connsiteX2" fmla="*/ 5011724 w 5815654"/>
              <a:gd name="connsiteY2" fmla="*/ 3452149 h 6881149"/>
              <a:gd name="connsiteX3" fmla="*/ 2447989 w 5815654"/>
              <a:gd name="connsiteY3" fmla="*/ 6881149 h 6881149"/>
              <a:gd name="connsiteX4" fmla="*/ 0 w 5815654"/>
              <a:gd name="connsiteY4" fmla="*/ 6881149 h 6881149"/>
              <a:gd name="connsiteX5" fmla="*/ 0 w 5815654"/>
              <a:gd name="connsiteY5" fmla="*/ 23149 h 6881149"/>
              <a:gd name="connsiteX0" fmla="*/ 0 w 5290211"/>
              <a:gd name="connsiteY0" fmla="*/ 23149 h 6881149"/>
              <a:gd name="connsiteX1" fmla="*/ 5144890 w 5290211"/>
              <a:gd name="connsiteY1" fmla="*/ 0 h 6881149"/>
              <a:gd name="connsiteX2" fmla="*/ 5011724 w 5290211"/>
              <a:gd name="connsiteY2" fmla="*/ 3452149 h 6881149"/>
              <a:gd name="connsiteX3" fmla="*/ 2447989 w 5290211"/>
              <a:gd name="connsiteY3" fmla="*/ 6881149 h 6881149"/>
              <a:gd name="connsiteX4" fmla="*/ 0 w 5290211"/>
              <a:gd name="connsiteY4" fmla="*/ 6881149 h 6881149"/>
              <a:gd name="connsiteX5" fmla="*/ 0 w 5290211"/>
              <a:gd name="connsiteY5" fmla="*/ 23149 h 6881149"/>
              <a:gd name="connsiteX0" fmla="*/ 0 w 5248530"/>
              <a:gd name="connsiteY0" fmla="*/ 23149 h 6892724"/>
              <a:gd name="connsiteX1" fmla="*/ 5144890 w 5248530"/>
              <a:gd name="connsiteY1" fmla="*/ 0 h 6892724"/>
              <a:gd name="connsiteX2" fmla="*/ 5011724 w 5248530"/>
              <a:gd name="connsiteY2" fmla="*/ 3452149 h 6892724"/>
              <a:gd name="connsiteX3" fmla="*/ 3107746 w 5248530"/>
              <a:gd name="connsiteY3" fmla="*/ 6892724 h 6892724"/>
              <a:gd name="connsiteX4" fmla="*/ 0 w 5248530"/>
              <a:gd name="connsiteY4" fmla="*/ 6881149 h 6892724"/>
              <a:gd name="connsiteX5" fmla="*/ 0 w 5248530"/>
              <a:gd name="connsiteY5" fmla="*/ 23149 h 6892724"/>
              <a:gd name="connsiteX0" fmla="*/ 0 w 5248530"/>
              <a:gd name="connsiteY0" fmla="*/ 23149 h 6892896"/>
              <a:gd name="connsiteX1" fmla="*/ 5144890 w 5248530"/>
              <a:gd name="connsiteY1" fmla="*/ 0 h 6892896"/>
              <a:gd name="connsiteX2" fmla="*/ 5011724 w 5248530"/>
              <a:gd name="connsiteY2" fmla="*/ 3452149 h 6892896"/>
              <a:gd name="connsiteX3" fmla="*/ 3107746 w 5248530"/>
              <a:gd name="connsiteY3" fmla="*/ 6892724 h 6892896"/>
              <a:gd name="connsiteX4" fmla="*/ 0 w 5248530"/>
              <a:gd name="connsiteY4" fmla="*/ 6881149 h 6892896"/>
              <a:gd name="connsiteX5" fmla="*/ 0 w 5248530"/>
              <a:gd name="connsiteY5" fmla="*/ 23149 h 6892896"/>
              <a:gd name="connsiteX0" fmla="*/ 0 w 5241070"/>
              <a:gd name="connsiteY0" fmla="*/ 23149 h 6892896"/>
              <a:gd name="connsiteX1" fmla="*/ 5144890 w 5241070"/>
              <a:gd name="connsiteY1" fmla="*/ 0 h 6892896"/>
              <a:gd name="connsiteX2" fmla="*/ 5011724 w 5241070"/>
              <a:gd name="connsiteY2" fmla="*/ 3452149 h 6892896"/>
              <a:gd name="connsiteX3" fmla="*/ 3235067 w 5241070"/>
              <a:gd name="connsiteY3" fmla="*/ 6892724 h 6892896"/>
              <a:gd name="connsiteX4" fmla="*/ 0 w 5241070"/>
              <a:gd name="connsiteY4" fmla="*/ 6881149 h 6892896"/>
              <a:gd name="connsiteX5" fmla="*/ 0 w 5241070"/>
              <a:gd name="connsiteY5" fmla="*/ 23149 h 6892896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22197"/>
              <a:gd name="connsiteY0" fmla="*/ 23149 h 6892724"/>
              <a:gd name="connsiteX1" fmla="*/ 5144890 w 5222197"/>
              <a:gd name="connsiteY1" fmla="*/ 0 h 6892724"/>
              <a:gd name="connsiteX2" fmla="*/ 5011724 w 5222197"/>
              <a:gd name="connsiteY2" fmla="*/ 3452149 h 6892724"/>
              <a:gd name="connsiteX3" fmla="*/ 3235067 w 5222197"/>
              <a:gd name="connsiteY3" fmla="*/ 6892724 h 6892724"/>
              <a:gd name="connsiteX4" fmla="*/ 0 w 5222197"/>
              <a:gd name="connsiteY4" fmla="*/ 6881149 h 6892724"/>
              <a:gd name="connsiteX5" fmla="*/ 0 w 5222197"/>
              <a:gd name="connsiteY5" fmla="*/ 23149 h 6892724"/>
              <a:gd name="connsiteX0" fmla="*/ 0 w 5210332"/>
              <a:gd name="connsiteY0" fmla="*/ 23149 h 6892724"/>
              <a:gd name="connsiteX1" fmla="*/ 5144890 w 5210332"/>
              <a:gd name="connsiteY1" fmla="*/ 0 h 6892724"/>
              <a:gd name="connsiteX2" fmla="*/ 4977000 w 5210332"/>
              <a:gd name="connsiteY2" fmla="*/ 3440574 h 6892724"/>
              <a:gd name="connsiteX3" fmla="*/ 3235067 w 5210332"/>
              <a:gd name="connsiteY3" fmla="*/ 6892724 h 6892724"/>
              <a:gd name="connsiteX4" fmla="*/ 0 w 5210332"/>
              <a:gd name="connsiteY4" fmla="*/ 6881149 h 6892724"/>
              <a:gd name="connsiteX5" fmla="*/ 0 w 5210332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80916"/>
              <a:gd name="connsiteY0" fmla="*/ 13523 h 6883098"/>
              <a:gd name="connsiteX1" fmla="*/ 5219919 w 5280916"/>
              <a:gd name="connsiteY1" fmla="*/ 0 h 6883098"/>
              <a:gd name="connsiteX2" fmla="*/ 4977000 w 5280916"/>
              <a:gd name="connsiteY2" fmla="*/ 3430948 h 6883098"/>
              <a:gd name="connsiteX3" fmla="*/ 3235067 w 5280916"/>
              <a:gd name="connsiteY3" fmla="*/ 6883098 h 6883098"/>
              <a:gd name="connsiteX4" fmla="*/ 0 w 5280916"/>
              <a:gd name="connsiteY4" fmla="*/ 6871523 h 6883098"/>
              <a:gd name="connsiteX5" fmla="*/ 0 w 5280916"/>
              <a:gd name="connsiteY5" fmla="*/ 13523 h 6883098"/>
              <a:gd name="connsiteX0" fmla="*/ 0 w 5237169"/>
              <a:gd name="connsiteY0" fmla="*/ 13523 h 6883098"/>
              <a:gd name="connsiteX1" fmla="*/ 5219919 w 5237169"/>
              <a:gd name="connsiteY1" fmla="*/ 0 h 6883098"/>
              <a:gd name="connsiteX2" fmla="*/ 4977000 w 5237169"/>
              <a:gd name="connsiteY2" fmla="*/ 3430948 h 6883098"/>
              <a:gd name="connsiteX3" fmla="*/ 3235067 w 5237169"/>
              <a:gd name="connsiteY3" fmla="*/ 6883098 h 6883098"/>
              <a:gd name="connsiteX4" fmla="*/ 0 w 5237169"/>
              <a:gd name="connsiteY4" fmla="*/ 6871523 h 6883098"/>
              <a:gd name="connsiteX5" fmla="*/ 0 w 5237169"/>
              <a:gd name="connsiteY5" fmla="*/ 13523 h 6883098"/>
              <a:gd name="connsiteX0" fmla="*/ 0 w 5251196"/>
              <a:gd name="connsiteY0" fmla="*/ 9616 h 6879191"/>
              <a:gd name="connsiteX1" fmla="*/ 5237794 w 5251196"/>
              <a:gd name="connsiteY1" fmla="*/ 0 h 6879191"/>
              <a:gd name="connsiteX2" fmla="*/ 4977000 w 5251196"/>
              <a:gd name="connsiteY2" fmla="*/ 3427041 h 6879191"/>
              <a:gd name="connsiteX3" fmla="*/ 3235067 w 5251196"/>
              <a:gd name="connsiteY3" fmla="*/ 6879191 h 6879191"/>
              <a:gd name="connsiteX4" fmla="*/ 0 w 5251196"/>
              <a:gd name="connsiteY4" fmla="*/ 6867616 h 6879191"/>
              <a:gd name="connsiteX5" fmla="*/ 0 w 5251196"/>
              <a:gd name="connsiteY5" fmla="*/ 9616 h 6879191"/>
              <a:gd name="connsiteX0" fmla="*/ 0 w 5243292"/>
              <a:gd name="connsiteY0" fmla="*/ 9616 h 6879191"/>
              <a:gd name="connsiteX1" fmla="*/ 5237794 w 5243292"/>
              <a:gd name="connsiteY1" fmla="*/ 0 h 6879191"/>
              <a:gd name="connsiteX2" fmla="*/ 4977000 w 5243292"/>
              <a:gd name="connsiteY2" fmla="*/ 3427041 h 6879191"/>
              <a:gd name="connsiteX3" fmla="*/ 3235067 w 5243292"/>
              <a:gd name="connsiteY3" fmla="*/ 6879191 h 6879191"/>
              <a:gd name="connsiteX4" fmla="*/ 0 w 5243292"/>
              <a:gd name="connsiteY4" fmla="*/ 6867616 h 6879191"/>
              <a:gd name="connsiteX5" fmla="*/ 0 w 5243292"/>
              <a:gd name="connsiteY5" fmla="*/ 9616 h 68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292" h="6879191">
                <a:moveTo>
                  <a:pt x="0" y="9616"/>
                </a:moveTo>
                <a:lnTo>
                  <a:pt x="5237794" y="0"/>
                </a:lnTo>
                <a:cubicBezTo>
                  <a:pt x="5234941" y="757950"/>
                  <a:pt x="5310788" y="2280509"/>
                  <a:pt x="4977000" y="3427041"/>
                </a:cubicBezTo>
                <a:cubicBezTo>
                  <a:pt x="4643212" y="4573573"/>
                  <a:pt x="4401857" y="5293459"/>
                  <a:pt x="3235067" y="6879191"/>
                </a:cubicBezTo>
                <a:lnTo>
                  <a:pt x="0" y="6867616"/>
                </a:lnTo>
                <a:lnTo>
                  <a:pt x="0" y="9616"/>
                </a:lnTo>
                <a:close/>
              </a:path>
            </a:pathLst>
          </a:custGeom>
          <a:gradFill flip="none" rotWithShape="1">
            <a:gsLst>
              <a:gs pos="0">
                <a:srgbClr val="005587"/>
              </a:gs>
              <a:gs pos="67000">
                <a:srgbClr val="0076A8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4521199" y="2010940"/>
            <a:ext cx="4264026" cy="112162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100000"/>
              </a:lnSpc>
              <a:defRPr sz="3200" b="1" i="0" kern="0" spc="0" baseline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presentation here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521200" y="3797136"/>
            <a:ext cx="4264025" cy="299375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359977" indent="0">
              <a:buNone/>
              <a:defRPr/>
            </a:lvl2pPr>
            <a:lvl3pPr marL="719953" indent="0">
              <a:buNone/>
              <a:defRPr/>
            </a:lvl3pPr>
            <a:lvl4pPr marL="1079930" indent="0">
              <a:buNone/>
              <a:defRPr/>
            </a:lvl4pPr>
            <a:lvl5pPr marL="1439906" indent="0">
              <a:buNone/>
              <a:defRPr/>
            </a:lvl5pPr>
          </a:lstStyle>
          <a:p>
            <a:pPr lvl="0"/>
            <a:r>
              <a:rPr lang="en-GB" noProof="0" dirty="0"/>
              <a:t>Event – Date - Location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4521198" y="4186320"/>
            <a:ext cx="4264026" cy="269855"/>
          </a:xfrm>
          <a:prstGeom prst="rect">
            <a:avLst/>
          </a:prstGeom>
        </p:spPr>
        <p:txBody>
          <a:bodyPr lIns="0" rIns="0" bIns="0"/>
          <a:lstStyle>
            <a:lvl1pPr marL="0" indent="0" algn="l">
              <a:buNone/>
              <a:defRPr sz="1400" i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  <a:lvl2pPr marL="4763" indent="0">
              <a:buNone/>
              <a:tabLst/>
              <a:defRPr sz="10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719953" indent="0">
              <a:buNone/>
              <a:defRPr/>
            </a:lvl3pPr>
            <a:lvl4pPr marL="1079930" indent="0">
              <a:buNone/>
              <a:defRPr/>
            </a:lvl4pPr>
            <a:lvl5pPr marL="1439906" indent="0">
              <a:buNone/>
              <a:defRPr/>
            </a:lvl5pPr>
          </a:lstStyle>
          <a:p>
            <a:pPr lvl="0"/>
            <a:r>
              <a:rPr lang="en-GB" noProof="0" dirty="0"/>
              <a:t>Author’s name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5538152" y="4732335"/>
            <a:ext cx="3223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Reproduction permitted with due ©</a:t>
            </a:r>
            <a:r>
              <a:rPr lang="en-GB" sz="90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bg1"/>
                </a:solidFill>
                <a:effectLst/>
                <a:latin typeface="+mn-lt"/>
                <a:ea typeface="Helvetica" charset="0"/>
                <a:cs typeface="Helvetica" charset="0"/>
              </a:rPr>
              <a:t> acknowledgement 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9" y="1994641"/>
            <a:ext cx="2880320" cy="14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1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pos="5534" userDrawn="1">
          <p15:clr>
            <a:srgbClr val="FBAE40"/>
          </p15:clr>
        </p15:guide>
        <p15:guide id="4" pos="2154" userDrawn="1">
          <p15:clr>
            <a:srgbClr val="FBAE40"/>
          </p15:clr>
        </p15:guide>
        <p15:guide id="5" pos="2857" userDrawn="1">
          <p15:clr>
            <a:srgbClr val="FBAE40"/>
          </p15:clr>
        </p15:guide>
        <p15:guide id="6" orient="horz" pos="12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7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2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20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8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7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55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0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3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395289" y="1164336"/>
            <a:ext cx="8389936" cy="31977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00000"/>
              </a:lnSpc>
              <a:buClr>
                <a:srgbClr val="005587"/>
              </a:buClr>
              <a:buSzPct val="100000"/>
              <a:buFont typeface="Arial" charset="0"/>
              <a:buNone/>
              <a:defRPr sz="1200" b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471476" indent="-128585" algn="just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buFont typeface="Arial" charset="0"/>
              <a:buChar char="•"/>
              <a:defRPr sz="1400" b="1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814368" indent="-128585" algn="just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buFont typeface="Arial" charset="0"/>
              <a:buChar char="•"/>
              <a:defRPr sz="1200" b="0" i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algn="just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defRPr sz="1100" b="1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</a:lstStyle>
          <a:p>
            <a:pPr lvl="0"/>
            <a:r>
              <a:rPr lang="en-GB" noProof="0" dirty="0"/>
              <a:t>Put the text here</a:t>
            </a:r>
          </a:p>
          <a:p>
            <a:pPr lvl="1"/>
            <a:r>
              <a:rPr lang="en-GB" noProof="0" dirty="0"/>
              <a:t>Bullet point </a:t>
            </a:r>
          </a:p>
          <a:p>
            <a:pPr lvl="2"/>
            <a:r>
              <a:rPr lang="en-GB" noProof="0" dirty="0"/>
              <a:t>Sub bullet point</a:t>
            </a:r>
          </a:p>
          <a:p>
            <a:pPr lvl="3"/>
            <a:r>
              <a:rPr lang="en-GB" noProof="0" dirty="0"/>
              <a:t>Sub sub bullet point</a:t>
            </a:r>
          </a:p>
          <a:p>
            <a:pPr lvl="0"/>
            <a:endParaRPr lang="en-GB" noProof="0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4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395290" y="178333"/>
            <a:ext cx="8389935" cy="535909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3200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395290" y="738627"/>
            <a:ext cx="8389935" cy="355274"/>
          </a:xfrm>
          <a:prstGeom prst="rect">
            <a:avLst/>
          </a:prstGeom>
        </p:spPr>
        <p:txBody>
          <a:bodyPr vert="horz" lIns="0" tIns="0">
            <a:normAutofit/>
          </a:bodyPr>
          <a:lstStyle>
            <a:lvl1pPr>
              <a:spcBef>
                <a:spcPts val="0"/>
              </a:spcBef>
              <a:buNone/>
              <a:defRPr sz="2000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Subtitle of the page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3" y="4640940"/>
            <a:ext cx="864839" cy="449034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390294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407579" y="4789767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95609" y="4425804"/>
            <a:ext cx="8394933" cy="183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9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342892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685783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028675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371566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61046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249">
          <p15:clr>
            <a:srgbClr val="FBAE40"/>
          </p15:clr>
        </p15:guide>
        <p15:guide id="3" pos="476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orient="horz" pos="260">
          <p15:clr>
            <a:srgbClr val="FBAE40"/>
          </p15:clr>
        </p15:guide>
        <p15:guide id="6" pos="5534">
          <p15:clr>
            <a:srgbClr val="FBAE40"/>
          </p15:clr>
        </p15:guide>
        <p15:guide id="7" pos="4740">
          <p15:clr>
            <a:srgbClr val="FBAE40"/>
          </p15:clr>
        </p15:guide>
        <p15:guide id="8" pos="5080">
          <p15:clr>
            <a:srgbClr val="FBAE40"/>
          </p15:clr>
        </p15:guide>
        <p15:guide id="9" pos="48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52C5-2273-4242-9D47-CDDD71EC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8" y="101457"/>
            <a:ext cx="7886700" cy="73674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ED8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5D424E0-37BE-467C-A46A-0D97DF990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46" y="855809"/>
            <a:ext cx="4225636" cy="37615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EDBF27C-82B3-4B12-962F-62B0EB48E28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3618" y="838202"/>
            <a:ext cx="4225636" cy="37615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EE03AA-FC47-401C-ADB8-70C316D07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2" y="4640940"/>
            <a:ext cx="864839" cy="449034"/>
          </a:xfrm>
          <a:prstGeom prst="rect">
            <a:avLst/>
          </a:prstGeom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id="{CFFC2393-3F94-48E7-9772-FBA17BFB8D34}"/>
              </a:ext>
            </a:extLst>
          </p:cNvPr>
          <p:cNvSpPr txBox="1"/>
          <p:nvPr userDrawn="1"/>
        </p:nvSpPr>
        <p:spPr>
          <a:xfrm>
            <a:off x="390293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2" name="ZoneTexte 15">
            <a:extLst>
              <a:ext uri="{FF2B5EF4-FFF2-40B4-BE49-F238E27FC236}">
                <a16:creationId xmlns:a16="http://schemas.microsoft.com/office/drawing/2014/main" id="{C4F7BCD2-B00F-4B94-8550-9159086050AB}"/>
              </a:ext>
            </a:extLst>
          </p:cNvPr>
          <p:cNvSpPr txBox="1"/>
          <p:nvPr userDrawn="1"/>
        </p:nvSpPr>
        <p:spPr>
          <a:xfrm>
            <a:off x="4407579" y="4789766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2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52C5-2273-4242-9D47-CDDD71EC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8" y="101457"/>
            <a:ext cx="7886700" cy="73674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ED8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5D424E0-37BE-467C-A46A-0D97DF990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46" y="1551093"/>
            <a:ext cx="4225636" cy="3066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EDBF27C-82B3-4B12-962F-62B0EB48E28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03618" y="1551092"/>
            <a:ext cx="4225636" cy="30486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EE03AA-FC47-401C-ADB8-70C316D07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2" y="4640940"/>
            <a:ext cx="864839" cy="449034"/>
          </a:xfrm>
          <a:prstGeom prst="rect">
            <a:avLst/>
          </a:prstGeom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id="{CFFC2393-3F94-48E7-9772-FBA17BFB8D34}"/>
              </a:ext>
            </a:extLst>
          </p:cNvPr>
          <p:cNvSpPr txBox="1"/>
          <p:nvPr userDrawn="1"/>
        </p:nvSpPr>
        <p:spPr>
          <a:xfrm>
            <a:off x="390293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2" name="ZoneTexte 15">
            <a:extLst>
              <a:ext uri="{FF2B5EF4-FFF2-40B4-BE49-F238E27FC236}">
                <a16:creationId xmlns:a16="http://schemas.microsoft.com/office/drawing/2014/main" id="{C4F7BCD2-B00F-4B94-8550-9159086050AB}"/>
              </a:ext>
            </a:extLst>
          </p:cNvPr>
          <p:cNvSpPr txBox="1"/>
          <p:nvPr userDrawn="1"/>
        </p:nvSpPr>
        <p:spPr>
          <a:xfrm>
            <a:off x="4407579" y="4789766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11894F7-1EE2-41FB-974F-ECB1F880036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14747" y="1136072"/>
            <a:ext cx="4225636" cy="415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79738CF-3702-43E3-9A97-37CD761B5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3618" y="1136072"/>
            <a:ext cx="4225635" cy="415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55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02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52C5-2273-4242-9D47-CDDD71EC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8" y="101457"/>
            <a:ext cx="7886700" cy="736744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ED8B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5D424E0-37BE-467C-A46A-0D97DF990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45" y="855809"/>
            <a:ext cx="8658321" cy="37615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58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EE03AA-FC47-401C-ADB8-70C316D07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2" y="4640940"/>
            <a:ext cx="864839" cy="449034"/>
          </a:xfrm>
          <a:prstGeom prst="rect">
            <a:avLst/>
          </a:prstGeom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id="{CFFC2393-3F94-48E7-9772-FBA17BFB8D34}"/>
              </a:ext>
            </a:extLst>
          </p:cNvPr>
          <p:cNvSpPr txBox="1"/>
          <p:nvPr userDrawn="1"/>
        </p:nvSpPr>
        <p:spPr>
          <a:xfrm>
            <a:off x="390293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2" name="ZoneTexte 15">
            <a:extLst>
              <a:ext uri="{FF2B5EF4-FFF2-40B4-BE49-F238E27FC236}">
                <a16:creationId xmlns:a16="http://schemas.microsoft.com/office/drawing/2014/main" id="{C4F7BCD2-B00F-4B94-8550-9159086050AB}"/>
              </a:ext>
            </a:extLst>
          </p:cNvPr>
          <p:cNvSpPr txBox="1"/>
          <p:nvPr userDrawn="1"/>
        </p:nvSpPr>
        <p:spPr>
          <a:xfrm>
            <a:off x="4407579" y="4789766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0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5"/>
          <p:cNvSpPr>
            <a:spLocks noGrp="1"/>
          </p:cNvSpPr>
          <p:nvPr>
            <p:ph type="title" hasCustomPrompt="1"/>
          </p:nvPr>
        </p:nvSpPr>
        <p:spPr>
          <a:xfrm>
            <a:off x="2911928" y="1983087"/>
            <a:ext cx="5524699" cy="1247480"/>
          </a:xfrm>
          <a:prstGeom prst="rect">
            <a:avLst/>
          </a:prstGeom>
        </p:spPr>
        <p:txBody>
          <a:bodyPr vert="horz" lIns="0" tIns="0" anchor="ctr" anchorCtr="0"/>
          <a:lstStyle>
            <a:lvl1pPr algn="l">
              <a:defRPr sz="3200" b="1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Write the title of</a:t>
            </a:r>
            <a:br>
              <a:rPr lang="en-GB" noProof="0" dirty="0"/>
            </a:br>
            <a:r>
              <a:rPr lang="en-GB" noProof="0" dirty="0"/>
              <a:t>the chapter here</a:t>
            </a:r>
          </a:p>
        </p:txBody>
      </p:sp>
      <p:sp>
        <p:nvSpPr>
          <p:cNvPr id="8" name="Espace réservé du contenu 11"/>
          <p:cNvSpPr>
            <a:spLocks noGrp="1"/>
          </p:cNvSpPr>
          <p:nvPr>
            <p:ph sz="quarter" idx="14" hasCustomPrompt="1"/>
          </p:nvPr>
        </p:nvSpPr>
        <p:spPr>
          <a:xfrm>
            <a:off x="2900164" y="3295003"/>
            <a:ext cx="5524700" cy="261610"/>
          </a:xfrm>
          <a:prstGeom prst="rect">
            <a:avLst/>
          </a:prstGeom>
        </p:spPr>
        <p:txBody>
          <a:bodyPr vert="horz" wrap="square" lIns="0" tIns="0" numCol="1" spcCol="720000">
            <a:spAutoFit/>
          </a:bodyPr>
          <a:lstStyle>
            <a:lvl1pPr marL="0" indent="0">
              <a:spcBef>
                <a:spcPts val="0"/>
              </a:spcBef>
              <a:buClrTx/>
              <a:buFontTx/>
              <a:buNone/>
              <a:defRPr sz="1400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  <a:lvl2pPr>
              <a:buFont typeface="Arial"/>
              <a:buChar char="•"/>
              <a:defRPr sz="1103">
                <a:solidFill>
                  <a:schemeClr val="accent2"/>
                </a:solidFill>
              </a:defRPr>
            </a:lvl2pPr>
            <a:lvl3pPr>
              <a:buFont typeface="Courier New"/>
              <a:buChar char="o"/>
              <a:defRPr sz="1024" i="1">
                <a:solidFill>
                  <a:schemeClr val="accent2"/>
                </a:solidFill>
              </a:defRPr>
            </a:lvl3pPr>
          </a:lstStyle>
          <a:p>
            <a:pPr lvl="0"/>
            <a:r>
              <a:rPr lang="en-GB" noProof="0" dirty="0"/>
              <a:t>Short description of the document</a:t>
            </a:r>
          </a:p>
        </p:txBody>
      </p:sp>
      <p:sp>
        <p:nvSpPr>
          <p:cNvPr id="15" name="Espace réservé du texte 14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67742" y="1985827"/>
            <a:ext cx="1241999" cy="1242000"/>
          </a:xfrm>
          <a:prstGeom prst="ellipse">
            <a:avLst/>
          </a:prstGeom>
          <a:solidFill>
            <a:srgbClr val="005587"/>
          </a:solidFill>
        </p:spPr>
        <p:txBody>
          <a:bodyPr anchor="ctr" anchorCtr="1"/>
          <a:lstStyle>
            <a:lvl1pPr marL="0" indent="0">
              <a:buNone/>
              <a:defRPr sz="4500" b="1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sz="4500" noProof="0" dirty="0">
                <a:latin typeface="Helvetica" charset="0"/>
                <a:ea typeface="Helvetica" charset="0"/>
                <a:cs typeface="Helvetica" charset="0"/>
              </a:rPr>
              <a:t>01</a:t>
            </a:r>
            <a:endParaRPr lang="en-GB" noProof="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2" y="4640940"/>
            <a:ext cx="864839" cy="449034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390293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407579" y="4789766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395609" y="4425803"/>
            <a:ext cx="8394933" cy="183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9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3429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6858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0287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3716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186941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9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pos="5307" userDrawn="1">
          <p15:clr>
            <a:srgbClr val="FBAE40"/>
          </p15:clr>
        </p15:guide>
        <p15:guide id="6" orient="horz" pos="18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395289" y="1164336"/>
            <a:ext cx="8389936" cy="31977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00000"/>
              </a:lnSpc>
              <a:buClr>
                <a:srgbClr val="005587"/>
              </a:buClr>
              <a:buSzPct val="100000"/>
              <a:buFont typeface="Arial" charset="0"/>
              <a:buNone/>
              <a:defRPr sz="1400" b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471488" indent="-128588" algn="just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Font typeface="Arial" charset="0"/>
              <a:buChar char="•"/>
              <a:defRPr sz="1400" b="0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685800" indent="0" algn="just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Font typeface="Arial" charset="0"/>
              <a:buNone/>
              <a:defRPr sz="1400" b="0" i="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marL="1027336" indent="0" algn="just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None/>
              <a:defRPr sz="1400" b="0" i="1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</a:lstStyle>
          <a:p>
            <a:pPr lvl="0"/>
            <a:r>
              <a:rPr lang="en-GB" noProof="0" dirty="0"/>
              <a:t>Put the text here</a:t>
            </a:r>
          </a:p>
          <a:p>
            <a:pPr lvl="1"/>
            <a:r>
              <a:rPr lang="en-GB" noProof="0" dirty="0"/>
              <a:t>Bullet point </a:t>
            </a:r>
          </a:p>
          <a:p>
            <a:pPr lvl="2"/>
            <a:r>
              <a:rPr lang="en-GB" noProof="0" dirty="0"/>
              <a:t>- Sub bullet point</a:t>
            </a:r>
          </a:p>
          <a:p>
            <a:pPr lvl="3"/>
            <a:r>
              <a:rPr lang="en-GB" noProof="0" dirty="0"/>
              <a:t>- Sub sub bullet point</a:t>
            </a:r>
          </a:p>
          <a:p>
            <a:pPr lvl="0"/>
            <a:endParaRPr lang="en-GB" noProof="0" dirty="0"/>
          </a:p>
          <a:p>
            <a:pPr lvl="1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14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395289" y="178332"/>
            <a:ext cx="8389935" cy="535909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3200" b="1" baseline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Title of the page</a:t>
            </a:r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395289" y="738626"/>
            <a:ext cx="8389935" cy="355274"/>
          </a:xfrm>
          <a:prstGeom prst="rect">
            <a:avLst/>
          </a:prstGeom>
        </p:spPr>
        <p:txBody>
          <a:bodyPr vert="horz" lIns="0" tIns="0">
            <a:normAutofit/>
          </a:bodyPr>
          <a:lstStyle>
            <a:lvl1pPr>
              <a:spcBef>
                <a:spcPts val="0"/>
              </a:spcBef>
              <a:buNone/>
              <a:defRPr sz="2000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en-GB" noProof="0" dirty="0"/>
              <a:t>Subtitle of the page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2" y="4640940"/>
            <a:ext cx="864839" cy="449034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390293" y="4791755"/>
            <a:ext cx="801980" cy="18466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©</a:t>
            </a:r>
            <a:r>
              <a:rPr lang="en-GB" sz="9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noProof="0" dirty="0" err="1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Concawe</a:t>
            </a:r>
            <a:r>
              <a:rPr lang="en-GB" sz="900" noProof="0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407579" y="4789766"/>
            <a:ext cx="36036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A1959381-7ACB-E44A-A510-1EF76C24116F}" type="slidenum">
              <a:rPr lang="en-GB" sz="900" b="1" smtClean="0">
                <a:solidFill>
                  <a:srgbClr val="ED8B00"/>
                </a:solidFill>
                <a:latin typeface="+mn-lt"/>
                <a:ea typeface="Helvetica" charset="0"/>
                <a:cs typeface="Helvetica" charset="0"/>
              </a:rPr>
              <a:t>‹#›</a:t>
            </a:fld>
            <a:endParaRPr lang="en-GB" sz="900" b="1" dirty="0">
              <a:solidFill>
                <a:srgbClr val="ED8B00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95609" y="4425803"/>
            <a:ext cx="8394933" cy="183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900" i="1" baseline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3429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6858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0287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371600" indent="0">
              <a:buNone/>
              <a:defRPr sz="900">
                <a:solidFill>
                  <a:srgbClr val="005587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GB" dirty="0"/>
              <a:t>Reference box for additional comments</a:t>
            </a:r>
          </a:p>
        </p:txBody>
      </p:sp>
    </p:spTree>
    <p:extLst>
      <p:ext uri="{BB962C8B-B14F-4D97-AF65-F5344CB8AC3E}">
        <p14:creationId xmlns:p14="http://schemas.microsoft.com/office/powerpoint/2010/main" val="153256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 userDrawn="1">
          <p15:clr>
            <a:srgbClr val="FBAE40"/>
          </p15:clr>
        </p15:guide>
        <p15:guide id="2" pos="249" userDrawn="1">
          <p15:clr>
            <a:srgbClr val="FBAE40"/>
          </p15:clr>
        </p15:guide>
        <p15:guide id="3" pos="476" userDrawn="1">
          <p15:clr>
            <a:srgbClr val="FBAE40"/>
          </p15:clr>
        </p15:guide>
        <p15:guide id="4" orient="horz" pos="174" userDrawn="1">
          <p15:clr>
            <a:srgbClr val="FBAE40"/>
          </p15:clr>
        </p15:guide>
        <p15:guide id="5" orient="horz" pos="260" userDrawn="1">
          <p15:clr>
            <a:srgbClr val="FBAE40"/>
          </p15:clr>
        </p15:guide>
        <p15:guide id="6" pos="5534" userDrawn="1">
          <p15:clr>
            <a:srgbClr val="FBAE40"/>
          </p15:clr>
        </p15:guide>
        <p15:guide id="7" pos="4740" userDrawn="1">
          <p15:clr>
            <a:srgbClr val="FBAE40"/>
          </p15:clr>
        </p15:guide>
        <p15:guide id="8" pos="5080" userDrawn="1">
          <p15:clr>
            <a:srgbClr val="FBAE40"/>
          </p15:clr>
        </p15:guide>
        <p15:guide id="9" pos="48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_COVER_1">
    <p:bg>
      <p:bgPr>
        <a:gradFill flip="none" rotWithShape="1">
          <a:gsLst>
            <a:gs pos="0">
              <a:srgbClr val="005587"/>
            </a:gs>
            <a:gs pos="41000">
              <a:srgbClr val="0076A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élai  13"/>
          <p:cNvSpPr/>
          <p:nvPr userDrawn="1"/>
        </p:nvSpPr>
        <p:spPr>
          <a:xfrm rot="10800000">
            <a:off x="3419473" y="-1200914"/>
            <a:ext cx="5724525" cy="6358129"/>
          </a:xfrm>
          <a:custGeom>
            <a:avLst/>
            <a:gdLst>
              <a:gd name="connsiteX0" fmla="*/ 0 w 4895977"/>
              <a:gd name="connsiteY0" fmla="*/ 0 h 6858000"/>
              <a:gd name="connsiteX1" fmla="*/ 2447989 w 4895977"/>
              <a:gd name="connsiteY1" fmla="*/ 0 h 6858000"/>
              <a:gd name="connsiteX2" fmla="*/ 4895978 w 4895977"/>
              <a:gd name="connsiteY2" fmla="*/ 3429000 h 6858000"/>
              <a:gd name="connsiteX3" fmla="*/ 2447989 w 4895977"/>
              <a:gd name="connsiteY3" fmla="*/ 6858000 h 6858000"/>
              <a:gd name="connsiteX4" fmla="*/ 0 w 4895977"/>
              <a:gd name="connsiteY4" fmla="*/ 6858000 h 6858000"/>
              <a:gd name="connsiteX5" fmla="*/ 0 w 4895977"/>
              <a:gd name="connsiteY5" fmla="*/ 0 h 6858000"/>
              <a:gd name="connsiteX0" fmla="*/ 0 w 5279395"/>
              <a:gd name="connsiteY0" fmla="*/ 69448 h 6927448"/>
              <a:gd name="connsiteX1" fmla="*/ 4404110 w 5279395"/>
              <a:gd name="connsiteY1" fmla="*/ 0 h 6927448"/>
              <a:gd name="connsiteX2" fmla="*/ 4895978 w 5279395"/>
              <a:gd name="connsiteY2" fmla="*/ 3498448 h 6927448"/>
              <a:gd name="connsiteX3" fmla="*/ 2447989 w 5279395"/>
              <a:gd name="connsiteY3" fmla="*/ 6927448 h 6927448"/>
              <a:gd name="connsiteX4" fmla="*/ 0 w 5279395"/>
              <a:gd name="connsiteY4" fmla="*/ 6927448 h 6927448"/>
              <a:gd name="connsiteX5" fmla="*/ 0 w 5279395"/>
              <a:gd name="connsiteY5" fmla="*/ 69448 h 6927448"/>
              <a:gd name="connsiteX0" fmla="*/ 0 w 5339214"/>
              <a:gd name="connsiteY0" fmla="*/ 69448 h 6927448"/>
              <a:gd name="connsiteX1" fmla="*/ 4404110 w 5339214"/>
              <a:gd name="connsiteY1" fmla="*/ 0 h 6927448"/>
              <a:gd name="connsiteX2" fmla="*/ 5011724 w 5339214"/>
              <a:gd name="connsiteY2" fmla="*/ 3498448 h 6927448"/>
              <a:gd name="connsiteX3" fmla="*/ 2447989 w 5339214"/>
              <a:gd name="connsiteY3" fmla="*/ 6927448 h 6927448"/>
              <a:gd name="connsiteX4" fmla="*/ 0 w 5339214"/>
              <a:gd name="connsiteY4" fmla="*/ 6927448 h 6927448"/>
              <a:gd name="connsiteX5" fmla="*/ 0 w 5339214"/>
              <a:gd name="connsiteY5" fmla="*/ 69448 h 6927448"/>
              <a:gd name="connsiteX0" fmla="*/ 0 w 5321003"/>
              <a:gd name="connsiteY0" fmla="*/ 69448 h 6927448"/>
              <a:gd name="connsiteX1" fmla="*/ 4404110 w 5321003"/>
              <a:gd name="connsiteY1" fmla="*/ 0 h 6927448"/>
              <a:gd name="connsiteX2" fmla="*/ 5011724 w 5321003"/>
              <a:gd name="connsiteY2" fmla="*/ 3498448 h 6927448"/>
              <a:gd name="connsiteX3" fmla="*/ 2447989 w 5321003"/>
              <a:gd name="connsiteY3" fmla="*/ 6927448 h 6927448"/>
              <a:gd name="connsiteX4" fmla="*/ 0 w 5321003"/>
              <a:gd name="connsiteY4" fmla="*/ 6927448 h 6927448"/>
              <a:gd name="connsiteX5" fmla="*/ 0 w 5321003"/>
              <a:gd name="connsiteY5" fmla="*/ 69448 h 6927448"/>
              <a:gd name="connsiteX0" fmla="*/ 0 w 5815654"/>
              <a:gd name="connsiteY0" fmla="*/ 23149 h 6881149"/>
              <a:gd name="connsiteX1" fmla="*/ 5144890 w 5815654"/>
              <a:gd name="connsiteY1" fmla="*/ 0 h 6881149"/>
              <a:gd name="connsiteX2" fmla="*/ 5011724 w 5815654"/>
              <a:gd name="connsiteY2" fmla="*/ 3452149 h 6881149"/>
              <a:gd name="connsiteX3" fmla="*/ 2447989 w 5815654"/>
              <a:gd name="connsiteY3" fmla="*/ 6881149 h 6881149"/>
              <a:gd name="connsiteX4" fmla="*/ 0 w 5815654"/>
              <a:gd name="connsiteY4" fmla="*/ 6881149 h 6881149"/>
              <a:gd name="connsiteX5" fmla="*/ 0 w 5815654"/>
              <a:gd name="connsiteY5" fmla="*/ 23149 h 6881149"/>
              <a:gd name="connsiteX0" fmla="*/ 0 w 5290211"/>
              <a:gd name="connsiteY0" fmla="*/ 23149 h 6881149"/>
              <a:gd name="connsiteX1" fmla="*/ 5144890 w 5290211"/>
              <a:gd name="connsiteY1" fmla="*/ 0 h 6881149"/>
              <a:gd name="connsiteX2" fmla="*/ 5011724 w 5290211"/>
              <a:gd name="connsiteY2" fmla="*/ 3452149 h 6881149"/>
              <a:gd name="connsiteX3" fmla="*/ 2447989 w 5290211"/>
              <a:gd name="connsiteY3" fmla="*/ 6881149 h 6881149"/>
              <a:gd name="connsiteX4" fmla="*/ 0 w 5290211"/>
              <a:gd name="connsiteY4" fmla="*/ 6881149 h 6881149"/>
              <a:gd name="connsiteX5" fmla="*/ 0 w 5290211"/>
              <a:gd name="connsiteY5" fmla="*/ 23149 h 6881149"/>
              <a:gd name="connsiteX0" fmla="*/ 0 w 5248530"/>
              <a:gd name="connsiteY0" fmla="*/ 23149 h 6892724"/>
              <a:gd name="connsiteX1" fmla="*/ 5144890 w 5248530"/>
              <a:gd name="connsiteY1" fmla="*/ 0 h 6892724"/>
              <a:gd name="connsiteX2" fmla="*/ 5011724 w 5248530"/>
              <a:gd name="connsiteY2" fmla="*/ 3452149 h 6892724"/>
              <a:gd name="connsiteX3" fmla="*/ 3107746 w 5248530"/>
              <a:gd name="connsiteY3" fmla="*/ 6892724 h 6892724"/>
              <a:gd name="connsiteX4" fmla="*/ 0 w 5248530"/>
              <a:gd name="connsiteY4" fmla="*/ 6881149 h 6892724"/>
              <a:gd name="connsiteX5" fmla="*/ 0 w 5248530"/>
              <a:gd name="connsiteY5" fmla="*/ 23149 h 6892724"/>
              <a:gd name="connsiteX0" fmla="*/ 0 w 5248530"/>
              <a:gd name="connsiteY0" fmla="*/ 23149 h 6892896"/>
              <a:gd name="connsiteX1" fmla="*/ 5144890 w 5248530"/>
              <a:gd name="connsiteY1" fmla="*/ 0 h 6892896"/>
              <a:gd name="connsiteX2" fmla="*/ 5011724 w 5248530"/>
              <a:gd name="connsiteY2" fmla="*/ 3452149 h 6892896"/>
              <a:gd name="connsiteX3" fmla="*/ 3107746 w 5248530"/>
              <a:gd name="connsiteY3" fmla="*/ 6892724 h 6892896"/>
              <a:gd name="connsiteX4" fmla="*/ 0 w 5248530"/>
              <a:gd name="connsiteY4" fmla="*/ 6881149 h 6892896"/>
              <a:gd name="connsiteX5" fmla="*/ 0 w 5248530"/>
              <a:gd name="connsiteY5" fmla="*/ 23149 h 6892896"/>
              <a:gd name="connsiteX0" fmla="*/ 0 w 5241070"/>
              <a:gd name="connsiteY0" fmla="*/ 23149 h 6892896"/>
              <a:gd name="connsiteX1" fmla="*/ 5144890 w 5241070"/>
              <a:gd name="connsiteY1" fmla="*/ 0 h 6892896"/>
              <a:gd name="connsiteX2" fmla="*/ 5011724 w 5241070"/>
              <a:gd name="connsiteY2" fmla="*/ 3452149 h 6892896"/>
              <a:gd name="connsiteX3" fmla="*/ 3235067 w 5241070"/>
              <a:gd name="connsiteY3" fmla="*/ 6892724 h 6892896"/>
              <a:gd name="connsiteX4" fmla="*/ 0 w 5241070"/>
              <a:gd name="connsiteY4" fmla="*/ 6881149 h 6892896"/>
              <a:gd name="connsiteX5" fmla="*/ 0 w 5241070"/>
              <a:gd name="connsiteY5" fmla="*/ 23149 h 6892896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41070"/>
              <a:gd name="connsiteY0" fmla="*/ 23149 h 6892724"/>
              <a:gd name="connsiteX1" fmla="*/ 5144890 w 5241070"/>
              <a:gd name="connsiteY1" fmla="*/ 0 h 6892724"/>
              <a:gd name="connsiteX2" fmla="*/ 5011724 w 5241070"/>
              <a:gd name="connsiteY2" fmla="*/ 3452149 h 6892724"/>
              <a:gd name="connsiteX3" fmla="*/ 3235067 w 5241070"/>
              <a:gd name="connsiteY3" fmla="*/ 6892724 h 6892724"/>
              <a:gd name="connsiteX4" fmla="*/ 0 w 5241070"/>
              <a:gd name="connsiteY4" fmla="*/ 6881149 h 6892724"/>
              <a:gd name="connsiteX5" fmla="*/ 0 w 5241070"/>
              <a:gd name="connsiteY5" fmla="*/ 23149 h 6892724"/>
              <a:gd name="connsiteX0" fmla="*/ 0 w 5222197"/>
              <a:gd name="connsiteY0" fmla="*/ 23149 h 6892724"/>
              <a:gd name="connsiteX1" fmla="*/ 5144890 w 5222197"/>
              <a:gd name="connsiteY1" fmla="*/ 0 h 6892724"/>
              <a:gd name="connsiteX2" fmla="*/ 5011724 w 5222197"/>
              <a:gd name="connsiteY2" fmla="*/ 3452149 h 6892724"/>
              <a:gd name="connsiteX3" fmla="*/ 3235067 w 5222197"/>
              <a:gd name="connsiteY3" fmla="*/ 6892724 h 6892724"/>
              <a:gd name="connsiteX4" fmla="*/ 0 w 5222197"/>
              <a:gd name="connsiteY4" fmla="*/ 6881149 h 6892724"/>
              <a:gd name="connsiteX5" fmla="*/ 0 w 5222197"/>
              <a:gd name="connsiteY5" fmla="*/ 23149 h 6892724"/>
              <a:gd name="connsiteX0" fmla="*/ 0 w 5210332"/>
              <a:gd name="connsiteY0" fmla="*/ 23149 h 6892724"/>
              <a:gd name="connsiteX1" fmla="*/ 5144890 w 5210332"/>
              <a:gd name="connsiteY1" fmla="*/ 0 h 6892724"/>
              <a:gd name="connsiteX2" fmla="*/ 4977000 w 5210332"/>
              <a:gd name="connsiteY2" fmla="*/ 3440574 h 6892724"/>
              <a:gd name="connsiteX3" fmla="*/ 3235067 w 5210332"/>
              <a:gd name="connsiteY3" fmla="*/ 6892724 h 6892724"/>
              <a:gd name="connsiteX4" fmla="*/ 0 w 5210332"/>
              <a:gd name="connsiteY4" fmla="*/ 6881149 h 6892724"/>
              <a:gd name="connsiteX5" fmla="*/ 0 w 5210332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26725"/>
              <a:gd name="connsiteY0" fmla="*/ 23149 h 6892724"/>
              <a:gd name="connsiteX1" fmla="*/ 5144890 w 5226725"/>
              <a:gd name="connsiteY1" fmla="*/ 0 h 6892724"/>
              <a:gd name="connsiteX2" fmla="*/ 4977000 w 5226725"/>
              <a:gd name="connsiteY2" fmla="*/ 3440574 h 6892724"/>
              <a:gd name="connsiteX3" fmla="*/ 3235067 w 5226725"/>
              <a:gd name="connsiteY3" fmla="*/ 6892724 h 6892724"/>
              <a:gd name="connsiteX4" fmla="*/ 0 w 5226725"/>
              <a:gd name="connsiteY4" fmla="*/ 6881149 h 6892724"/>
              <a:gd name="connsiteX5" fmla="*/ 0 w 5226725"/>
              <a:gd name="connsiteY5" fmla="*/ 23149 h 6892724"/>
              <a:gd name="connsiteX0" fmla="*/ 0 w 5280916"/>
              <a:gd name="connsiteY0" fmla="*/ 13523 h 6883098"/>
              <a:gd name="connsiteX1" fmla="*/ 5219919 w 5280916"/>
              <a:gd name="connsiteY1" fmla="*/ 0 h 6883098"/>
              <a:gd name="connsiteX2" fmla="*/ 4977000 w 5280916"/>
              <a:gd name="connsiteY2" fmla="*/ 3430948 h 6883098"/>
              <a:gd name="connsiteX3" fmla="*/ 3235067 w 5280916"/>
              <a:gd name="connsiteY3" fmla="*/ 6883098 h 6883098"/>
              <a:gd name="connsiteX4" fmla="*/ 0 w 5280916"/>
              <a:gd name="connsiteY4" fmla="*/ 6871523 h 6883098"/>
              <a:gd name="connsiteX5" fmla="*/ 0 w 5280916"/>
              <a:gd name="connsiteY5" fmla="*/ 13523 h 6883098"/>
              <a:gd name="connsiteX0" fmla="*/ 0 w 5237169"/>
              <a:gd name="connsiteY0" fmla="*/ 13523 h 6883098"/>
              <a:gd name="connsiteX1" fmla="*/ 5219919 w 5237169"/>
              <a:gd name="connsiteY1" fmla="*/ 0 h 6883098"/>
              <a:gd name="connsiteX2" fmla="*/ 4977000 w 5237169"/>
              <a:gd name="connsiteY2" fmla="*/ 3430948 h 6883098"/>
              <a:gd name="connsiteX3" fmla="*/ 3235067 w 5237169"/>
              <a:gd name="connsiteY3" fmla="*/ 6883098 h 6883098"/>
              <a:gd name="connsiteX4" fmla="*/ 0 w 5237169"/>
              <a:gd name="connsiteY4" fmla="*/ 6871523 h 6883098"/>
              <a:gd name="connsiteX5" fmla="*/ 0 w 5237169"/>
              <a:gd name="connsiteY5" fmla="*/ 13523 h 6883098"/>
              <a:gd name="connsiteX0" fmla="*/ 0 w 5251196"/>
              <a:gd name="connsiteY0" fmla="*/ 9616 h 6879191"/>
              <a:gd name="connsiteX1" fmla="*/ 5237794 w 5251196"/>
              <a:gd name="connsiteY1" fmla="*/ 0 h 6879191"/>
              <a:gd name="connsiteX2" fmla="*/ 4977000 w 5251196"/>
              <a:gd name="connsiteY2" fmla="*/ 3427041 h 6879191"/>
              <a:gd name="connsiteX3" fmla="*/ 3235067 w 5251196"/>
              <a:gd name="connsiteY3" fmla="*/ 6879191 h 6879191"/>
              <a:gd name="connsiteX4" fmla="*/ 0 w 5251196"/>
              <a:gd name="connsiteY4" fmla="*/ 6867616 h 6879191"/>
              <a:gd name="connsiteX5" fmla="*/ 0 w 5251196"/>
              <a:gd name="connsiteY5" fmla="*/ 9616 h 6879191"/>
              <a:gd name="connsiteX0" fmla="*/ 0 w 5243292"/>
              <a:gd name="connsiteY0" fmla="*/ 9616 h 6879191"/>
              <a:gd name="connsiteX1" fmla="*/ 5237794 w 5243292"/>
              <a:gd name="connsiteY1" fmla="*/ 0 h 6879191"/>
              <a:gd name="connsiteX2" fmla="*/ 4977000 w 5243292"/>
              <a:gd name="connsiteY2" fmla="*/ 3427041 h 6879191"/>
              <a:gd name="connsiteX3" fmla="*/ 3235067 w 5243292"/>
              <a:gd name="connsiteY3" fmla="*/ 6879191 h 6879191"/>
              <a:gd name="connsiteX4" fmla="*/ 0 w 5243292"/>
              <a:gd name="connsiteY4" fmla="*/ 6867616 h 6879191"/>
              <a:gd name="connsiteX5" fmla="*/ 0 w 5243292"/>
              <a:gd name="connsiteY5" fmla="*/ 9616 h 687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292" h="6879191">
                <a:moveTo>
                  <a:pt x="0" y="9616"/>
                </a:moveTo>
                <a:lnTo>
                  <a:pt x="5237794" y="0"/>
                </a:lnTo>
                <a:cubicBezTo>
                  <a:pt x="5234941" y="757950"/>
                  <a:pt x="5310788" y="2280509"/>
                  <a:pt x="4977000" y="3427041"/>
                </a:cubicBezTo>
                <a:cubicBezTo>
                  <a:pt x="4643212" y="4573573"/>
                  <a:pt x="4401857" y="5293459"/>
                  <a:pt x="3235067" y="6879191"/>
                </a:cubicBezTo>
                <a:lnTo>
                  <a:pt x="0" y="6867616"/>
                </a:lnTo>
                <a:lnTo>
                  <a:pt x="0" y="9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llipse 6"/>
          <p:cNvSpPr/>
          <p:nvPr userDrawn="1"/>
        </p:nvSpPr>
        <p:spPr>
          <a:xfrm>
            <a:off x="3870052" y="-2376822"/>
            <a:ext cx="17281920" cy="1317746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842043" y="2067539"/>
            <a:ext cx="3124476" cy="969496"/>
          </a:xfrm>
          <a:prstGeom prst="rect">
            <a:avLst/>
          </a:prstGeom>
          <a:noFill/>
        </p:spPr>
        <p:txBody>
          <a:bodyPr wrap="square" lIns="0" tIns="0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3000" b="1" kern="120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Thank</a:t>
            </a:r>
            <a:r>
              <a:rPr lang="en-GB" sz="3000" b="1" kern="1200" baseline="0" noProof="0" dirty="0">
                <a:solidFill>
                  <a:srgbClr val="005587"/>
                </a:solidFill>
                <a:effectLst/>
                <a:latin typeface="+mn-lt"/>
                <a:ea typeface="Helvetica" charset="0"/>
                <a:cs typeface="Helvetica" charset="0"/>
              </a:rPr>
              <a:t> you for your attention</a:t>
            </a:r>
            <a:endParaRPr lang="en-GB" sz="3000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845635" y="3274377"/>
            <a:ext cx="3839006" cy="211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noProof="0" dirty="0">
                <a:latin typeface="+mn-lt"/>
                <a:ea typeface="Helvetica" charset="0"/>
                <a:cs typeface="Helvetica" charset="0"/>
              </a:rPr>
              <a:t>Author’s name</a:t>
            </a:r>
            <a:endParaRPr lang="en-GB" noProof="0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842043" y="3500636"/>
            <a:ext cx="3842598" cy="211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GB" noProof="0" dirty="0"/>
              <a:t>Author’s email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4842043" y="1668613"/>
            <a:ext cx="3143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noProof="0" dirty="0" err="1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rPr>
              <a:t>www.concawe.eu</a:t>
            </a:r>
            <a:endParaRPr lang="en-GB" sz="1400" b="1" noProof="0" dirty="0">
              <a:solidFill>
                <a:srgbClr val="005587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7" y="1852069"/>
            <a:ext cx="2738959" cy="14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26" userDrawn="1">
          <p15:clr>
            <a:srgbClr val="FBAE40"/>
          </p15:clr>
        </p15:guide>
        <p15:guide id="3" orient="horz" pos="1807" userDrawn="1">
          <p15:clr>
            <a:srgbClr val="FBAE40"/>
          </p15:clr>
        </p15:guide>
        <p15:guide id="4" orient="horz" pos="1416" userDrawn="1">
          <p15:clr>
            <a:srgbClr val="FBAE40"/>
          </p15:clr>
        </p15:guide>
        <p15:guide id="5" pos="1950" userDrawn="1">
          <p15:clr>
            <a:srgbClr val="FBAE40"/>
          </p15:clr>
        </p15:guide>
        <p15:guide id="6" pos="215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8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9" r:id="rId2"/>
    <p:sldLayoutId id="2147483731" r:id="rId3"/>
    <p:sldLayoutId id="2147483730" r:id="rId4"/>
    <p:sldLayoutId id="2147483725" r:id="rId5"/>
    <p:sldLayoutId id="2147483726" r:id="rId6"/>
    <p:sldLayoutId id="2147483728" r:id="rId7"/>
  </p:sldLayoutIdLst>
  <p:hf hdr="0" ftr="0" dt="0"/>
  <p:txStyles>
    <p:titleStyle>
      <a:lvl1pPr algn="ctr" defTabSz="342446" rtl="0" eaLnBrk="1" latinLnBrk="0" hangingPunct="1">
        <a:spcBef>
          <a:spcPct val="0"/>
        </a:spcBef>
        <a:buNone/>
        <a:defRPr sz="3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34" indent="-256834" algn="l" defTabSz="342446" rtl="0" eaLnBrk="1" latinLnBrk="0" hangingPunct="1">
        <a:spcBef>
          <a:spcPct val="20000"/>
        </a:spcBef>
        <a:buFont typeface="Arial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556474" indent="-214028" algn="l" defTabSz="342446" rtl="0" eaLnBrk="1" latinLnBrk="0" hangingPunct="1">
        <a:spcBef>
          <a:spcPct val="20000"/>
        </a:spcBef>
        <a:buFont typeface="Arial"/>
        <a:buChar char="–"/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856114" indent="-171223" algn="l" defTabSz="342446" rtl="0" eaLnBrk="1" latinLnBrk="0" hangingPunct="1">
        <a:spcBef>
          <a:spcPct val="200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198559" indent="-171223" algn="l" defTabSz="342446" rtl="0" eaLnBrk="1" latinLnBrk="0" hangingPunct="1">
        <a:spcBef>
          <a:spcPct val="20000"/>
        </a:spcBef>
        <a:buFont typeface="Arial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1006" indent="-171223" algn="l" defTabSz="342446" rtl="0" eaLnBrk="1" latinLnBrk="0" hangingPunct="1">
        <a:spcBef>
          <a:spcPct val="20000"/>
        </a:spcBef>
        <a:buFont typeface="Arial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0" indent="-171223" algn="l" defTabSz="342446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5897" indent="-171223" algn="l" defTabSz="342446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68341" indent="-171223" algn="l" defTabSz="342446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0788" indent="-171223" algn="l" defTabSz="342446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446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4891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337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69782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228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4673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7119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39564" algn="l" defTabSz="34244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C35D-BC73-4806-917C-C01978EF2DA6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ADFB-159C-4617-BAAE-1FF6D62EF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63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4.svg"/><Relationship Id="rId5" Type="http://schemas.openxmlformats.org/officeDocument/2006/relationships/image" Target="../media/image23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046374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4.svg"/><Relationship Id="rId5" Type="http://schemas.openxmlformats.org/officeDocument/2006/relationships/image" Target="../media/image23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ha.europa.eu/documents/10162/17228/raaf_uvcb_report_en.pdf/3f79684d-07a5-e439-16c3-d2c8da96a3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documents/10162/11395738/advice_uvcb_read-across_en.pdf/ac1f64a6-9ee5-441e-cf1c-92914b843b4e?t=1651665130365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23895" y="1076420"/>
            <a:ext cx="4791959" cy="2085572"/>
          </a:xfrm>
        </p:spPr>
        <p:txBody>
          <a:bodyPr/>
          <a:lstStyle/>
          <a:p>
            <a:r>
              <a:rPr lang="en-GB" sz="1800" dirty="0">
                <a:solidFill>
                  <a:schemeClr val="bg1">
                    <a:lumMod val="75000"/>
                  </a:schemeClr>
                </a:solidFill>
                <a:latin typeface="Trebuchet MS" charset="0"/>
              </a:rPr>
              <a:t>A</a:t>
            </a:r>
            <a:r>
              <a:rPr lang="en-GB" sz="1800" baseline="0" dirty="0">
                <a:solidFill>
                  <a:schemeClr val="bg1">
                    <a:lumMod val="75000"/>
                  </a:schemeClr>
                </a:solidFill>
                <a:latin typeface="Trebuchet MS" charset="0"/>
              </a:rPr>
              <a:t>nalytical technology exchange to meet health &amp; environmental regulatory challenges for UVCBs</a:t>
            </a:r>
            <a:br>
              <a:rPr lang="en-GB" sz="2400" baseline="0" dirty="0">
                <a:latin typeface="Trebuchet MS" charset="0"/>
              </a:rPr>
            </a:br>
            <a:br>
              <a:rPr lang="en-GB" sz="1050" baseline="0" dirty="0">
                <a:latin typeface="Trebuchet MS" charset="0"/>
              </a:rPr>
            </a:br>
            <a:r>
              <a:rPr lang="en-GB" sz="2800" baseline="0" dirty="0">
                <a:latin typeface="Trebuchet MS" charset="0"/>
              </a:rPr>
              <a:t>Regulatory challenges from Environment &amp; Human Health Perspectives</a:t>
            </a:r>
            <a:endParaRPr lang="en-GB" sz="2400" baseline="0" dirty="0">
              <a:latin typeface="Trebuchet MS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r"/>
            <a:r>
              <a:rPr lang="en-GB" baseline="0" dirty="0">
                <a:latin typeface="Trebuchet MS" charset="0"/>
              </a:rPr>
              <a:t>November</a:t>
            </a:r>
            <a:r>
              <a:rPr lang="en-BE" baseline="0" dirty="0">
                <a:latin typeface="Trebuchet MS" charset="0"/>
              </a:rPr>
              <a:t> 8th,</a:t>
            </a:r>
            <a:r>
              <a:rPr lang="en-GB" baseline="0" dirty="0">
                <a:latin typeface="Trebuchet MS" charset="0"/>
              </a:rPr>
              <a:t> 2023 - </a:t>
            </a:r>
            <a:r>
              <a:rPr lang="en-GB" dirty="0">
                <a:latin typeface="Trebuchet MS" charset="0"/>
              </a:rPr>
              <a:t>Helsinki</a:t>
            </a:r>
            <a:endParaRPr lang="en-GB" baseline="0" dirty="0">
              <a:latin typeface="Trebuchet M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r"/>
            <a:r>
              <a:rPr lang="en-GB" baseline="0" dirty="0">
                <a:latin typeface="Trebuchet MS" charset="0"/>
              </a:rPr>
              <a:t>Delina Lyon &amp; Nicholas Synhaeve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439AD2-0B81-46F4-8AC9-658C4FB11B70}"/>
              </a:ext>
            </a:extLst>
          </p:cNvPr>
          <p:cNvGrpSpPr/>
          <p:nvPr/>
        </p:nvGrpSpPr>
        <p:grpSpPr>
          <a:xfrm>
            <a:off x="4123894" y="3523728"/>
            <a:ext cx="1588169" cy="1474533"/>
            <a:chOff x="1254270" y="1952046"/>
            <a:chExt cx="1207054" cy="12070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835A44-E562-4FE3-8593-E044E197F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4270" y="1952046"/>
              <a:ext cx="1207053" cy="12070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Plant with solid fill">
              <a:extLst>
                <a:ext uri="{FF2B5EF4-FFF2-40B4-BE49-F238E27FC236}">
                  <a16:creationId xmlns:a16="http://schemas.microsoft.com/office/drawing/2014/main" id="{EFBE896B-16D0-4155-AE69-25352182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12548" y="2020183"/>
              <a:ext cx="948776" cy="948776"/>
            </a:xfrm>
            <a:prstGeom prst="rect">
              <a:avLst/>
            </a:prstGeom>
          </p:spPr>
        </p:pic>
        <p:pic>
          <p:nvPicPr>
            <p:cNvPr id="8" name="Graphic 7" descr="Rat with solid fill">
              <a:extLst>
                <a:ext uri="{FF2B5EF4-FFF2-40B4-BE49-F238E27FC236}">
                  <a16:creationId xmlns:a16="http://schemas.microsoft.com/office/drawing/2014/main" id="{0A76A3F6-9C98-4F0C-A382-F373F867A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74895" y="2326732"/>
              <a:ext cx="608884" cy="608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68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9512-19E1-4E06-BBAE-2A954CEE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77" y="101457"/>
            <a:ext cx="8206003" cy="736744"/>
          </a:xfrm>
        </p:spPr>
        <p:txBody>
          <a:bodyPr/>
          <a:lstStyle/>
          <a:p>
            <a:r>
              <a:rPr lang="en-GB" sz="2800" dirty="0"/>
              <a:t>W</a:t>
            </a:r>
            <a:r>
              <a:rPr lang="en-BE" sz="2800" dirty="0" err="1"/>
              <a:t>ithout</a:t>
            </a:r>
            <a:r>
              <a:rPr lang="en-BE" sz="2800" dirty="0"/>
              <a:t> an analytical solution... no read-across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1024-812C-4D0B-B785-E1E3C11C2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954" y="838201"/>
            <a:ext cx="5677210" cy="3761508"/>
          </a:xfrm>
        </p:spPr>
        <p:txBody>
          <a:bodyPr/>
          <a:lstStyle/>
          <a:p>
            <a:r>
              <a:rPr lang="sv-SE" sz="1600" dirty="0"/>
              <a:t>Huge increase in number of </a:t>
            </a:r>
            <a:r>
              <a:rPr lang="en-BE" sz="1600" dirty="0"/>
              <a:t>(eco)</a:t>
            </a:r>
            <a:r>
              <a:rPr lang="sv-SE" sz="1600" dirty="0"/>
              <a:t>toxicology tests needed</a:t>
            </a:r>
          </a:p>
          <a:p>
            <a:pPr lvl="1"/>
            <a:r>
              <a:rPr lang="en-BE" sz="1400" dirty="0"/>
              <a:t>I</a:t>
            </a:r>
            <a:r>
              <a:rPr lang="sv-SE" sz="1400" dirty="0"/>
              <a:t>.e. on each substance within a category</a:t>
            </a:r>
          </a:p>
          <a:p>
            <a:endParaRPr lang="en-BE" sz="1600" dirty="0"/>
          </a:p>
          <a:p>
            <a:r>
              <a:rPr lang="sv-SE" sz="1600" dirty="0"/>
              <a:t>Significant increase of experimental animals needed</a:t>
            </a:r>
            <a:endParaRPr lang="en-BE" sz="1600" dirty="0"/>
          </a:p>
          <a:p>
            <a:endParaRPr lang="en-BE" sz="1600" dirty="0"/>
          </a:p>
          <a:p>
            <a:r>
              <a:rPr lang="en-BE" sz="1600" dirty="0"/>
              <a:t>Significant impact on timing and delivery of testing results</a:t>
            </a:r>
          </a:p>
          <a:p>
            <a:endParaRPr lang="en-BE" sz="1600" dirty="0"/>
          </a:p>
          <a:p>
            <a:r>
              <a:rPr lang="sv-SE" sz="1600" dirty="0"/>
              <a:t>Even in context of correct sample selection for toxicology testing</a:t>
            </a:r>
            <a:r>
              <a:rPr lang="en-BE" sz="1600" dirty="0"/>
              <a:t> (i.e. </a:t>
            </a:r>
            <a:r>
              <a:rPr lang="sv-SE" sz="1600" dirty="0"/>
              <a:t>without underestimating the hazard), better understanding of (specific) constituents might be required</a:t>
            </a:r>
          </a:p>
          <a:p>
            <a:pPr lvl="1"/>
            <a:endParaRPr lang="en-GB" sz="1400" dirty="0"/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C3A8F-8C84-4553-AA8C-F9CC5B59F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79" y="888571"/>
            <a:ext cx="2471601" cy="1830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4CE3F9-1EFC-4187-BDE9-C4707D8CCCC9}"/>
              </a:ext>
            </a:extLst>
          </p:cNvPr>
          <p:cNvSpPr txBox="1"/>
          <p:nvPr/>
        </p:nvSpPr>
        <p:spPr>
          <a:xfrm rot="16200000">
            <a:off x="8199221" y="1711430"/>
            <a:ext cx="884216" cy="184666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900" dirty="0">
                <a:solidFill>
                  <a:srgbClr val="6399AE"/>
                </a:solidFill>
              </a:rPr>
              <a:t>WordPress.com</a:t>
            </a:r>
          </a:p>
        </p:txBody>
      </p:sp>
    </p:spTree>
    <p:extLst>
      <p:ext uri="{BB962C8B-B14F-4D97-AF65-F5344CB8AC3E}">
        <p14:creationId xmlns:p14="http://schemas.microsoft.com/office/powerpoint/2010/main" val="242428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A1961-E075-409D-A15D-8D4B6549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163" y="1549590"/>
            <a:ext cx="5524699" cy="1247480"/>
          </a:xfrm>
        </p:spPr>
        <p:txBody>
          <a:bodyPr/>
          <a:lstStyle/>
          <a:p>
            <a:r>
              <a:rPr lang="en-GB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What kind of </a:t>
            </a:r>
            <a:r>
              <a:rPr lang="en-BE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(additional</a:t>
            </a:r>
            <a:r>
              <a:rPr lang="en-US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 to Annex VI</a:t>
            </a:r>
            <a:r>
              <a:rPr lang="en-BE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) </a:t>
            </a:r>
            <a:r>
              <a:rPr lang="en-GB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analytical data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may be</a:t>
            </a:r>
            <a:r>
              <a:rPr lang="en-GB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 needed for hydrocarbon UVCB hazard assessment?</a:t>
            </a:r>
            <a:br>
              <a:rPr lang="en-GB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</a:b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>
          <a:xfrm>
            <a:off x="2900163" y="3222199"/>
            <a:ext cx="5677059" cy="1154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rebuchet MS" charset="0"/>
              </a:rPr>
              <a:t>e.g., </a:t>
            </a:r>
            <a:r>
              <a:rPr lang="en-GB" sz="1800" baseline="0" dirty="0" err="1">
                <a:latin typeface="Trebuchet MS" charset="0"/>
              </a:rPr>
              <a:t>GCxGC</a:t>
            </a:r>
            <a:r>
              <a:rPr lang="en-GB" sz="1800" baseline="0" dirty="0">
                <a:latin typeface="Trebuchet MS" charset="0"/>
              </a:rPr>
              <a:t> data to enable predictions of aquatic toxicity</a:t>
            </a:r>
            <a:endParaRPr lang="en-GB" sz="1800" dirty="0">
              <a:latin typeface="Trebuchet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rebuchet MS" charset="0"/>
              </a:rPr>
              <a:t>e</a:t>
            </a:r>
            <a:r>
              <a:rPr lang="en-GB" sz="1800" baseline="0" dirty="0">
                <a:latin typeface="Trebuchet MS" charset="0"/>
              </a:rPr>
              <a:t>.g., PAH content as key driver of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rebuchet MS" charset="0"/>
              </a:rPr>
              <a:t>Other?</a:t>
            </a:r>
            <a:endParaRPr lang="en-GB" sz="1800" baseline="0" dirty="0">
              <a:latin typeface="Trebuchet MS" charset="0"/>
            </a:endParaRP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BE9C79D4-6E1E-45E9-800F-2055552C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53" y="1487490"/>
            <a:ext cx="2168520" cy="21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/>
            <a:r>
              <a:rPr lang="en-GB" dirty="0">
                <a:latin typeface="Trebuchet MS" charset="0"/>
              </a:rPr>
              <a:t>Hazard assessment for UVCBs</a:t>
            </a:r>
            <a:endParaRPr lang="en-GB" baseline="0" dirty="0">
              <a:latin typeface="Trebuchet MS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16CCC5-F8DA-46E5-A877-877184CED6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0921588"/>
              </p:ext>
            </p:extLst>
          </p:nvPr>
        </p:nvGraphicFramePr>
        <p:xfrm>
          <a:off x="395289" y="1595796"/>
          <a:ext cx="8389936" cy="28331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7484">
                  <a:extLst>
                    <a:ext uri="{9D8B030D-6E8A-4147-A177-3AD203B41FA5}">
                      <a16:colId xmlns:a16="http://schemas.microsoft.com/office/drawing/2014/main" val="770917598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1003260639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2008371832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271616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55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Biodegradation/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Persistence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Bioaccumulation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4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Overall composition for read-across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(same as for T)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8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Hydrocarbon block (HCB)/Constituent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 Aromatic content (esp. PAHs) for Human Health</a:t>
                      </a:r>
                    </a:p>
                    <a:p>
                      <a:r>
                        <a:rPr lang="en-GB" dirty="0"/>
                        <a:t>- Relative concentration of hydrocarbon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- Relative concentration of hydrocarbon blocks</a:t>
                      </a:r>
                    </a:p>
                    <a:p>
                      <a:r>
                        <a:rPr lang="en-US" dirty="0"/>
                        <a:t>- Structures of constituents within a HCB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(same as for P)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0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Identify specific constituents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  <a:p>
                      <a:r>
                        <a:rPr lang="en-US" dirty="0"/>
                        <a:t>- Substructural features driving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0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E23459C-A640-45D1-A77A-AFF9EF62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5096" y="822857"/>
            <a:ext cx="817474" cy="712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FFF5F-AFC0-44F2-837F-08D47EA0C6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708" y="825160"/>
            <a:ext cx="817474" cy="7146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C26D67-636B-41AC-8E37-B944C47AEFB0}"/>
              </a:ext>
            </a:extLst>
          </p:cNvPr>
          <p:cNvGrpSpPr/>
          <p:nvPr/>
        </p:nvGrpSpPr>
        <p:grpSpPr>
          <a:xfrm>
            <a:off x="2613248" y="840840"/>
            <a:ext cx="806167" cy="698528"/>
            <a:chOff x="621740" y="1718958"/>
            <a:chExt cx="998416" cy="872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CBC499-712B-431E-B4F8-20BBAD53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740" y="1718958"/>
              <a:ext cx="998416" cy="87281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18C2BB-AF4C-4B92-A70D-7C9017750551}"/>
                </a:ext>
              </a:extLst>
            </p:cNvPr>
            <p:cNvSpPr/>
            <p:nvPr/>
          </p:nvSpPr>
          <p:spPr>
            <a:xfrm>
              <a:off x="731749" y="1746109"/>
              <a:ext cx="776127" cy="800797"/>
            </a:xfrm>
            <a:prstGeom prst="ellipse">
              <a:avLst/>
            </a:prstGeom>
            <a:solidFill>
              <a:srgbClr val="005587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EF44F038-8781-40A8-AB97-E5DAA07C1411}"/>
                </a:ext>
              </a:extLst>
            </p:cNvPr>
            <p:cNvSpPr/>
            <p:nvPr/>
          </p:nvSpPr>
          <p:spPr>
            <a:xfrm>
              <a:off x="831455" y="2145139"/>
              <a:ext cx="108000" cy="108000"/>
            </a:xfrm>
            <a:prstGeom prst="mathMultiply">
              <a:avLst/>
            </a:prstGeom>
            <a:solidFill>
              <a:srgbClr val="0055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Skull with solid fill">
              <a:extLst>
                <a:ext uri="{FF2B5EF4-FFF2-40B4-BE49-F238E27FC236}">
                  <a16:creationId xmlns:a16="http://schemas.microsoft.com/office/drawing/2014/main" id="{50C2C9B4-45E3-4CB5-AE9D-3CEE40B6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895" y="1816366"/>
              <a:ext cx="457199" cy="457199"/>
            </a:xfrm>
            <a:prstGeom prst="rect">
              <a:avLst/>
            </a:prstGeom>
          </p:spPr>
        </p:pic>
        <p:pic>
          <p:nvPicPr>
            <p:cNvPr id="13" name="Graphic 12" descr="Eyes with solid fill">
              <a:extLst>
                <a:ext uri="{FF2B5EF4-FFF2-40B4-BE49-F238E27FC236}">
                  <a16:creationId xmlns:a16="http://schemas.microsoft.com/office/drawing/2014/main" id="{5F6CC239-7F3B-42D4-BFA0-A3926AB39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50524" t="28871" b="30192"/>
            <a:stretch/>
          </p:blipFill>
          <p:spPr>
            <a:xfrm>
              <a:off x="1015608" y="2207682"/>
              <a:ext cx="342485" cy="283378"/>
            </a:xfrm>
            <a:prstGeom prst="rect">
              <a:avLst/>
            </a:prstGeom>
          </p:spPr>
        </p:pic>
        <p:pic>
          <p:nvPicPr>
            <p:cNvPr id="14" name="Graphic 13" descr="Baby crawling with solid fill">
              <a:extLst>
                <a:ext uri="{FF2B5EF4-FFF2-40B4-BE49-F238E27FC236}">
                  <a16:creationId xmlns:a16="http://schemas.microsoft.com/office/drawing/2014/main" id="{7143AA5F-DB50-4020-B7E4-DC68CA41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735892" y="1882516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01543E-FF41-4234-8E5B-11B45F4377F3}"/>
              </a:ext>
            </a:extLst>
          </p:cNvPr>
          <p:cNvGrpSpPr/>
          <p:nvPr/>
        </p:nvGrpSpPr>
        <p:grpSpPr>
          <a:xfrm>
            <a:off x="3655829" y="783536"/>
            <a:ext cx="806167" cy="755831"/>
            <a:chOff x="3655829" y="886899"/>
            <a:chExt cx="806167" cy="7558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88187E-7E97-416F-87E3-9106E8341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55829" y="944202"/>
              <a:ext cx="806167" cy="69852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F63C56-F8EE-4773-8BA3-4FDD7A953671}"/>
                </a:ext>
              </a:extLst>
            </p:cNvPr>
            <p:cNvSpPr/>
            <p:nvPr/>
          </p:nvSpPr>
          <p:spPr>
            <a:xfrm>
              <a:off x="3744655" y="965932"/>
              <a:ext cx="626681" cy="640890"/>
            </a:xfrm>
            <a:prstGeom prst="ellipse">
              <a:avLst/>
            </a:prstGeom>
            <a:solidFill>
              <a:srgbClr val="7AA5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lant with solid fill">
              <a:extLst>
                <a:ext uri="{FF2B5EF4-FFF2-40B4-BE49-F238E27FC236}">
                  <a16:creationId xmlns:a16="http://schemas.microsoft.com/office/drawing/2014/main" id="{946A4929-55E1-458C-924B-CE2880A7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3840667" y="1185146"/>
              <a:ext cx="433738" cy="42990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5C9027-0985-48B5-8F0D-E94F506760F1}"/>
                </a:ext>
              </a:extLst>
            </p:cNvPr>
            <p:cNvGrpSpPr/>
            <p:nvPr/>
          </p:nvGrpSpPr>
          <p:grpSpPr>
            <a:xfrm>
              <a:off x="3875118" y="886899"/>
              <a:ext cx="441091" cy="478932"/>
              <a:chOff x="2239546" y="1853907"/>
              <a:chExt cx="626208" cy="6262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58418F-B76D-4D77-8456-774043B710C3}"/>
                  </a:ext>
                </a:extLst>
              </p:cNvPr>
              <p:cNvGrpSpPr/>
              <p:nvPr/>
            </p:nvGrpSpPr>
            <p:grpSpPr>
              <a:xfrm>
                <a:off x="2239546" y="1853907"/>
                <a:ext cx="626208" cy="626208"/>
                <a:chOff x="1902709" y="1790683"/>
                <a:chExt cx="626208" cy="626208"/>
              </a:xfrm>
            </p:grpSpPr>
            <p:pic>
              <p:nvPicPr>
                <p:cNvPr id="19" name="Graphic 18" descr="Fish with solid fill">
                  <a:extLst>
                    <a:ext uri="{FF2B5EF4-FFF2-40B4-BE49-F238E27FC236}">
                      <a16:creationId xmlns:a16="http://schemas.microsoft.com/office/drawing/2014/main" id="{ED827118-9ACD-4205-A960-735A5B89F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902709" y="1790683"/>
                  <a:ext cx="626208" cy="626208"/>
                </a:xfrm>
                <a:prstGeom prst="rect">
                  <a:avLst/>
                </a:prstGeom>
              </p:spPr>
            </p:pic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C0C66722-C357-4C9A-A923-1E4BF72F0928}"/>
                    </a:ext>
                  </a:extLst>
                </p:cNvPr>
                <p:cNvSpPr/>
                <p:nvPr/>
              </p:nvSpPr>
              <p:spPr>
                <a:xfrm>
                  <a:off x="2025381" y="2035490"/>
                  <a:ext cx="80091" cy="203345"/>
                </a:xfrm>
                <a:prstGeom prst="arc">
                  <a:avLst/>
                </a:prstGeom>
                <a:ln w="12700"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Multiplication Sign 17">
                <a:extLst>
                  <a:ext uri="{FF2B5EF4-FFF2-40B4-BE49-F238E27FC236}">
                    <a16:creationId xmlns:a16="http://schemas.microsoft.com/office/drawing/2014/main" id="{1D0C63C0-C317-4A70-B8BE-F4607657DE9D}"/>
                  </a:ext>
                </a:extLst>
              </p:cNvPr>
              <p:cNvSpPr/>
              <p:nvPr/>
            </p:nvSpPr>
            <p:spPr>
              <a:xfrm>
                <a:off x="2311872" y="2135868"/>
                <a:ext cx="108000" cy="108000"/>
              </a:xfrm>
              <a:prstGeom prst="mathMultiply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4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00464" y="809433"/>
            <a:ext cx="8384760" cy="3883895"/>
          </a:xfrm>
        </p:spPr>
        <p:txBody>
          <a:bodyPr/>
          <a:lstStyle/>
          <a:p>
            <a:pPr algn="l">
              <a:buClr>
                <a:srgbClr val="FFB137"/>
              </a:buClr>
            </a:pPr>
            <a:r>
              <a:rPr lang="fr-FR" sz="1800" u="sng" dirty="0" err="1">
                <a:latin typeface="Trebuchet MS" charset="0"/>
              </a:rPr>
              <a:t>Whole</a:t>
            </a:r>
            <a:r>
              <a:rPr lang="fr-FR" sz="1800" u="sng" dirty="0">
                <a:latin typeface="Trebuchet MS" charset="0"/>
              </a:rPr>
              <a:t> Substance</a:t>
            </a:r>
          </a:p>
          <a:p>
            <a:pPr algn="l">
              <a:buClr>
                <a:srgbClr val="FFB137"/>
              </a:buClr>
            </a:pPr>
            <a:r>
              <a:rPr lang="fr-FR" sz="1800" dirty="0">
                <a:latin typeface="Trebuchet MS" charset="0"/>
              </a:rPr>
              <a:t>- Alternatives to </a:t>
            </a:r>
            <a:r>
              <a:rPr lang="fr-FR" sz="1800" dirty="0" err="1">
                <a:latin typeface="Trebuchet MS" charset="0"/>
              </a:rPr>
              <a:t>GCxGC</a:t>
            </a:r>
            <a:r>
              <a:rPr lang="fr-FR" sz="1800" dirty="0">
                <a:latin typeface="Trebuchet MS" charset="0"/>
              </a:rPr>
              <a:t> to </a:t>
            </a:r>
            <a:r>
              <a:rPr lang="fr-FR" sz="1800" dirty="0" err="1">
                <a:latin typeface="Trebuchet MS" charset="0"/>
              </a:rPr>
              <a:t>get</a:t>
            </a:r>
            <a:r>
              <a:rPr lang="fr-FR" sz="1800" dirty="0">
                <a:latin typeface="Trebuchet MS" charset="0"/>
              </a:rPr>
              <a:t> </a:t>
            </a:r>
            <a:r>
              <a:rPr lang="fr-FR" sz="1800" dirty="0" err="1">
                <a:latin typeface="Trebuchet MS" charset="0"/>
              </a:rPr>
              <a:t>greater</a:t>
            </a:r>
            <a:r>
              <a:rPr lang="fr-FR" sz="1800" dirty="0">
                <a:latin typeface="Trebuchet MS" charset="0"/>
              </a:rPr>
              <a:t> </a:t>
            </a:r>
            <a:r>
              <a:rPr lang="fr-FR" sz="1800" dirty="0" err="1">
                <a:latin typeface="Trebuchet MS" charset="0"/>
              </a:rPr>
              <a:t>coverage</a:t>
            </a:r>
            <a:r>
              <a:rPr lang="fr-FR" sz="1800" dirty="0">
                <a:latin typeface="Trebuchet MS" charset="0"/>
              </a:rPr>
              <a:t> of the </a:t>
            </a:r>
            <a:r>
              <a:rPr lang="fr-FR" sz="1800" dirty="0" err="1">
                <a:latin typeface="Trebuchet MS" charset="0"/>
              </a:rPr>
              <a:t>whole</a:t>
            </a:r>
            <a:r>
              <a:rPr lang="fr-FR" sz="1800" dirty="0">
                <a:latin typeface="Trebuchet MS" charset="0"/>
              </a:rPr>
              <a:t> </a:t>
            </a:r>
            <a:r>
              <a:rPr lang="fr-FR" sz="1800" dirty="0" err="1">
                <a:latin typeface="Trebuchet MS" charset="0"/>
              </a:rPr>
              <a:t>hydrocarbon</a:t>
            </a:r>
            <a:r>
              <a:rPr lang="fr-FR" sz="1800" dirty="0">
                <a:latin typeface="Trebuchet MS" charset="0"/>
              </a:rPr>
              <a:t> </a:t>
            </a:r>
            <a:r>
              <a:rPr lang="fr-FR" sz="1800" dirty="0" err="1">
                <a:latin typeface="Trebuchet MS" charset="0"/>
              </a:rPr>
              <a:t>space</a:t>
            </a:r>
            <a:r>
              <a:rPr lang="fr-FR" sz="1800" dirty="0">
                <a:latin typeface="Trebuchet MS" charset="0"/>
              </a:rPr>
              <a:t> to support </a:t>
            </a:r>
            <a:r>
              <a:rPr lang="fr-FR" sz="1800" dirty="0" err="1">
                <a:latin typeface="Trebuchet MS" charset="0"/>
              </a:rPr>
              <a:t>read-across</a:t>
            </a:r>
            <a:endParaRPr lang="fr-FR" sz="1800" dirty="0">
              <a:latin typeface="Trebuchet MS" charset="0"/>
            </a:endParaRPr>
          </a:p>
          <a:p>
            <a:pPr marL="285750" indent="-285750" algn="l">
              <a:buClr>
                <a:srgbClr val="FFB137"/>
              </a:buClr>
              <a:buFontTx/>
              <a:buChar char="-"/>
            </a:pPr>
            <a:endParaRPr lang="fr-FR" sz="1800" dirty="0">
              <a:latin typeface="Trebuchet MS" charset="0"/>
            </a:endParaRPr>
          </a:p>
          <a:p>
            <a:pPr algn="l">
              <a:buClr>
                <a:srgbClr val="FFB137"/>
              </a:buClr>
            </a:pPr>
            <a:r>
              <a:rPr lang="fr-FR" sz="1800" u="sng" baseline="0" dirty="0">
                <a:latin typeface="Trebuchet MS" charset="0"/>
              </a:rPr>
              <a:t>Blocks</a:t>
            </a:r>
          </a:p>
          <a:p>
            <a:pPr algn="l">
              <a:buClr>
                <a:srgbClr val="FFB137"/>
              </a:buClr>
            </a:pPr>
            <a:r>
              <a:rPr lang="fr-FR" sz="1800" baseline="0" dirty="0">
                <a:latin typeface="Trebuchet MS" charset="0"/>
              </a:rPr>
              <a:t>- </a:t>
            </a:r>
            <a:r>
              <a:rPr lang="fr-FR" sz="1800" baseline="0" dirty="0" err="1">
                <a:latin typeface="Trebuchet MS" charset="0"/>
              </a:rPr>
              <a:t>Improve</a:t>
            </a:r>
            <a:r>
              <a:rPr lang="fr-FR" sz="1800" baseline="0" dirty="0">
                <a:latin typeface="Trebuchet MS" charset="0"/>
              </a:rPr>
              <a:t> the justification for </a:t>
            </a:r>
            <a:r>
              <a:rPr lang="fr-FR" sz="1800" baseline="0" dirty="0" err="1">
                <a:latin typeface="Trebuchet MS" charset="0"/>
              </a:rPr>
              <a:t>hydrocarbon</a:t>
            </a:r>
            <a:r>
              <a:rPr lang="fr-FR" sz="1800" baseline="0" dirty="0">
                <a:latin typeface="Trebuchet MS" charset="0"/>
              </a:rPr>
              <a:t> blocking/</a:t>
            </a:r>
            <a:r>
              <a:rPr lang="fr-FR" sz="1800" baseline="0" dirty="0" err="1">
                <a:latin typeface="Trebuchet MS" charset="0"/>
              </a:rPr>
              <a:t>grouping</a:t>
            </a:r>
            <a:r>
              <a:rPr lang="en-BE" sz="1800" dirty="0">
                <a:latin typeface="Trebuchet MS" charset="0"/>
              </a:rPr>
              <a:t> (</a:t>
            </a:r>
            <a:r>
              <a:rPr lang="fr-FR" sz="1800" baseline="0" dirty="0">
                <a:latin typeface="Trebuchet MS" charset="0"/>
              </a:rPr>
              <a:t>e.g., </a:t>
            </a:r>
            <a:r>
              <a:rPr lang="fr-FR" sz="1800" baseline="0" dirty="0" err="1">
                <a:latin typeface="Trebuchet MS" charset="0"/>
              </a:rPr>
              <a:t>identify</a:t>
            </a:r>
            <a:r>
              <a:rPr lang="fr-FR" sz="1800" baseline="0" dirty="0">
                <a:latin typeface="Trebuchet MS" charset="0"/>
              </a:rPr>
              <a:t> </a:t>
            </a:r>
            <a:r>
              <a:rPr lang="fr-FR" sz="1800" dirty="0" err="1">
                <a:latin typeface="Trebuchet MS" charset="0"/>
              </a:rPr>
              <a:t>chemical</a:t>
            </a:r>
            <a:r>
              <a:rPr lang="fr-FR" sz="1800" dirty="0">
                <a:latin typeface="Trebuchet MS" charset="0"/>
              </a:rPr>
              <a:t> classes</a:t>
            </a:r>
            <a:r>
              <a:rPr lang="en-BE" sz="1800" dirty="0">
                <a:latin typeface="Trebuchet MS" charset="0"/>
              </a:rPr>
              <a:t>)</a:t>
            </a:r>
            <a:endParaRPr lang="fr-FR" sz="1800" baseline="0" dirty="0">
              <a:latin typeface="Trebuchet MS" charset="0"/>
            </a:endParaRPr>
          </a:p>
          <a:p>
            <a:pPr marL="285750" indent="-285750" algn="l">
              <a:buClr>
                <a:srgbClr val="FFB137"/>
              </a:buClr>
              <a:buFontTx/>
              <a:buChar char="-"/>
            </a:pPr>
            <a:endParaRPr lang="fr-FR" sz="1800" dirty="0">
              <a:latin typeface="Trebuchet MS" charset="0"/>
            </a:endParaRPr>
          </a:p>
          <a:p>
            <a:pPr algn="l">
              <a:buClr>
                <a:srgbClr val="FFB137"/>
              </a:buClr>
            </a:pPr>
            <a:r>
              <a:rPr lang="fr-FR" sz="1800" u="sng" baseline="0" dirty="0" err="1">
                <a:latin typeface="Trebuchet MS" charset="0"/>
              </a:rPr>
              <a:t>Constituents</a:t>
            </a:r>
            <a:endParaRPr lang="fr-FR" sz="1800" u="sng" baseline="0" dirty="0">
              <a:latin typeface="Trebuchet MS" charset="0"/>
            </a:endParaRPr>
          </a:p>
          <a:p>
            <a:pPr algn="l">
              <a:buClr>
                <a:srgbClr val="FFB137"/>
              </a:buClr>
            </a:pPr>
            <a:r>
              <a:rPr lang="fr-FR" sz="1800" baseline="0" dirty="0">
                <a:latin typeface="Trebuchet MS" charset="0"/>
              </a:rPr>
              <a:t>- More information on (</a:t>
            </a:r>
            <a:r>
              <a:rPr lang="fr-FR" sz="1800" baseline="0" dirty="0" err="1">
                <a:latin typeface="Trebuchet MS" charset="0"/>
              </a:rPr>
              <a:t>sub</a:t>
            </a:r>
            <a:r>
              <a:rPr lang="fr-FR" sz="1800" baseline="0" dirty="0">
                <a:latin typeface="Trebuchet MS" charset="0"/>
              </a:rPr>
              <a:t>)structur</a:t>
            </a:r>
            <a:r>
              <a:rPr lang="fr-FR" sz="1800" dirty="0">
                <a:latin typeface="Trebuchet MS" charset="0"/>
              </a:rPr>
              <a:t>al </a:t>
            </a:r>
            <a:r>
              <a:rPr lang="fr-FR" sz="1800" dirty="0" err="1">
                <a:latin typeface="Trebuchet MS" charset="0"/>
              </a:rPr>
              <a:t>features</a:t>
            </a:r>
            <a:r>
              <a:rPr lang="fr-FR" sz="1800" dirty="0">
                <a:latin typeface="Trebuchet MS" charset="0"/>
              </a:rPr>
              <a:t> (e.g., </a:t>
            </a:r>
            <a:r>
              <a:rPr lang="fr-FR" sz="1800" dirty="0" err="1">
                <a:latin typeface="Trebuchet MS" charset="0"/>
              </a:rPr>
              <a:t>branching</a:t>
            </a:r>
            <a:r>
              <a:rPr lang="fr-FR" sz="1800" dirty="0">
                <a:latin typeface="Trebuchet MS" charset="0"/>
              </a:rPr>
              <a:t>)</a:t>
            </a:r>
          </a:p>
          <a:p>
            <a:pPr algn="l">
              <a:buClr>
                <a:srgbClr val="FFB137"/>
              </a:buClr>
            </a:pPr>
            <a:r>
              <a:rPr lang="fr-FR" sz="1800" dirty="0">
                <a:latin typeface="Trebuchet MS" charset="0"/>
              </a:rPr>
              <a:t>- </a:t>
            </a:r>
            <a:r>
              <a:rPr lang="en-BE" sz="1800" dirty="0">
                <a:latin typeface="Trebuchet MS" charset="0"/>
              </a:rPr>
              <a:t>D</a:t>
            </a:r>
            <a:r>
              <a:rPr lang="fr-FR" sz="1800" baseline="0" dirty="0" err="1">
                <a:latin typeface="Trebuchet MS" charset="0"/>
              </a:rPr>
              <a:t>etect</a:t>
            </a:r>
            <a:r>
              <a:rPr lang="fr-FR" sz="1800" baseline="0" dirty="0">
                <a:latin typeface="Trebuchet MS" charset="0"/>
              </a:rPr>
              <a:t> and </a:t>
            </a:r>
            <a:r>
              <a:rPr lang="fr-FR" sz="1800" baseline="0" dirty="0" err="1">
                <a:latin typeface="Trebuchet MS" charset="0"/>
              </a:rPr>
              <a:t>quantify</a:t>
            </a:r>
            <a:r>
              <a:rPr lang="fr-FR" sz="1800" baseline="0" dirty="0">
                <a:latin typeface="Trebuchet MS" charset="0"/>
              </a:rPr>
              <a:t> </a:t>
            </a:r>
            <a:r>
              <a:rPr lang="fr-FR" sz="1800" baseline="0" dirty="0" err="1">
                <a:latin typeface="Trebuchet MS" charset="0"/>
              </a:rPr>
              <a:t>specific</a:t>
            </a:r>
            <a:r>
              <a:rPr lang="fr-FR" sz="1800" baseline="0" dirty="0">
                <a:latin typeface="Trebuchet MS" charset="0"/>
              </a:rPr>
              <a:t> </a:t>
            </a:r>
            <a:r>
              <a:rPr lang="fr-FR" sz="1800" baseline="0" dirty="0" err="1">
                <a:latin typeface="Trebuchet MS" charset="0"/>
              </a:rPr>
              <a:t>constituents</a:t>
            </a:r>
            <a:r>
              <a:rPr lang="fr-FR" sz="1800" baseline="0" dirty="0">
                <a:latin typeface="Trebuchet MS" charset="0"/>
              </a:rPr>
              <a:t> (</a:t>
            </a:r>
            <a:r>
              <a:rPr lang="en-BE" sz="1800" baseline="0" dirty="0">
                <a:latin typeface="Trebuchet MS" charset="0"/>
              </a:rPr>
              <a:t>e.g.,</a:t>
            </a:r>
            <a:r>
              <a:rPr lang="fr-FR" sz="1800" baseline="0" dirty="0" err="1">
                <a:latin typeface="Trebuchet MS" charset="0"/>
              </a:rPr>
              <a:t>PAHs</a:t>
            </a:r>
            <a:r>
              <a:rPr lang="fr-FR" sz="1800" baseline="0" dirty="0">
                <a:latin typeface="Trebuchet MS" charset="0"/>
              </a:rPr>
              <a:t>, C&amp;L marker substances, etc.)</a:t>
            </a:r>
            <a:endParaRPr lang="en-GB" sz="1800" baseline="0" dirty="0">
              <a:latin typeface="Trebuchet MS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6996D7-EC85-4B56-9E59-54268FA8E6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800" dirty="0"/>
              <a:t>Additional analytical data</a:t>
            </a:r>
            <a:r>
              <a:rPr lang="en-BE" sz="2800" dirty="0"/>
              <a:t>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43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A1961-E075-409D-A15D-8D4B6549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264" y="1147476"/>
            <a:ext cx="5524699" cy="1247480"/>
          </a:xfrm>
        </p:spPr>
        <p:txBody>
          <a:bodyPr/>
          <a:lstStyle/>
          <a:p>
            <a:r>
              <a:rPr lang="en-GB" sz="3200" baseline="0" dirty="0">
                <a:solidFill>
                  <a:schemeClr val="accent5">
                    <a:lumMod val="50000"/>
                  </a:schemeClr>
                </a:solidFill>
                <a:latin typeface="Trebuchet MS" charset="0"/>
              </a:rPr>
              <a:t>What criteria does an analytical approach need to fulfil to support hazard assessment?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>
          <a:xfrm>
            <a:off x="2847264" y="2853448"/>
            <a:ext cx="5677059" cy="1213922"/>
          </a:xfrm>
        </p:spPr>
        <p:txBody>
          <a:bodyPr/>
          <a:lstStyle/>
          <a:p>
            <a:pPr marL="128872" indent="-342900">
              <a:buFont typeface="Arial" panose="020B0604020202020204" pitchFamily="34" charset="0"/>
              <a:buChar char="•"/>
            </a:pPr>
            <a:r>
              <a:rPr lang="en-GB" sz="1897" dirty="0"/>
              <a:t>Coverage</a:t>
            </a:r>
          </a:p>
          <a:p>
            <a:pPr marL="128872" indent="-342900">
              <a:buFont typeface="Arial" panose="020B0604020202020204" pitchFamily="34" charset="0"/>
              <a:buChar char="•"/>
            </a:pPr>
            <a:r>
              <a:rPr lang="en-GB" sz="1897" dirty="0"/>
              <a:t>Granularity</a:t>
            </a:r>
          </a:p>
          <a:p>
            <a:pPr marL="128872" indent="-342900">
              <a:buFont typeface="Arial" panose="020B0604020202020204" pitchFamily="34" charset="0"/>
              <a:buChar char="•"/>
            </a:pPr>
            <a:r>
              <a:rPr lang="en-GB" sz="1897" dirty="0"/>
              <a:t>Repeatability </a:t>
            </a:r>
          </a:p>
          <a:p>
            <a:pPr marL="128872" indent="-342900">
              <a:buFont typeface="Arial" panose="020B0604020202020204" pitchFamily="34" charset="0"/>
              <a:buChar char="•"/>
            </a:pPr>
            <a:r>
              <a:rPr lang="en-GB" sz="1897" dirty="0"/>
              <a:t>Others?</a:t>
            </a: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BE9C79D4-6E1E-45E9-800F-2055552C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53" y="1487490"/>
            <a:ext cx="2168520" cy="21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95289" y="915842"/>
            <a:ext cx="5506747" cy="3859665"/>
          </a:xfrm>
        </p:spPr>
        <p:txBody>
          <a:bodyPr/>
          <a:lstStyle/>
          <a:p>
            <a:pPr marL="285750" indent="-285750">
              <a:buClr>
                <a:srgbClr val="FFB137"/>
              </a:buClr>
              <a:buFont typeface="Wingdings" panose="05000000000000000000" pitchFamily="2" charset="2"/>
              <a:buChar char="Ø"/>
            </a:pPr>
            <a:r>
              <a:rPr lang="en-BE" sz="2000" b="1" dirty="0">
                <a:latin typeface="Trebuchet MS" charset="0"/>
              </a:rPr>
              <a:t>C</a:t>
            </a:r>
            <a:r>
              <a:rPr lang="fr-FR" sz="2000" b="1" dirty="0" err="1">
                <a:latin typeface="Trebuchet MS" charset="0"/>
              </a:rPr>
              <a:t>overage</a:t>
            </a:r>
            <a:r>
              <a:rPr lang="fr-FR" sz="2000" b="1" dirty="0">
                <a:latin typeface="Trebuchet MS" charset="0"/>
              </a:rPr>
              <a:t> &amp; </a:t>
            </a:r>
            <a:r>
              <a:rPr lang="fr-FR" sz="2000" b="1" dirty="0" err="1">
                <a:latin typeface="Trebuchet MS" charset="0"/>
              </a:rPr>
              <a:t>granularity</a:t>
            </a:r>
            <a:r>
              <a:rPr lang="en-BE" sz="2000" b="1" dirty="0">
                <a:latin typeface="Trebuchet MS" charset="0"/>
              </a:rPr>
              <a:t> of the method</a:t>
            </a:r>
            <a:endParaRPr lang="fr-FR" sz="2000" dirty="0">
              <a:latin typeface="Trebuchet MS" charset="0"/>
            </a:endParaRPr>
          </a:p>
          <a:p>
            <a:pPr marL="171450" indent="-171450">
              <a:buClr>
                <a:srgbClr val="FFB137"/>
              </a:buClr>
              <a:buFontTx/>
              <a:buChar char="-"/>
            </a:pPr>
            <a:r>
              <a:rPr lang="en-BE" sz="1600" dirty="0">
                <a:latin typeface="Trebuchet MS" charset="0"/>
              </a:rPr>
              <a:t>G</a:t>
            </a:r>
            <a:r>
              <a:rPr lang="fr-FR" sz="1600" dirty="0" err="1">
                <a:latin typeface="Trebuchet MS" charset="0"/>
              </a:rPr>
              <a:t>eneral</a:t>
            </a:r>
            <a:r>
              <a:rPr lang="fr-FR" sz="1600" dirty="0">
                <a:latin typeface="Trebuchet MS" charset="0"/>
              </a:rPr>
              <a:t> </a:t>
            </a:r>
            <a:r>
              <a:rPr lang="en-BE" sz="1600" dirty="0">
                <a:latin typeface="Trebuchet MS" charset="0"/>
              </a:rPr>
              <a:t>(sub)</a:t>
            </a:r>
            <a:r>
              <a:rPr lang="fr-FR" sz="1600" dirty="0">
                <a:latin typeface="Trebuchet MS" charset="0"/>
              </a:rPr>
              <a:t>structures of </a:t>
            </a:r>
            <a:r>
              <a:rPr lang="fr-FR" sz="1600" dirty="0" err="1">
                <a:latin typeface="Trebuchet MS" charset="0"/>
              </a:rPr>
              <a:t>constituents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is</a:t>
            </a:r>
            <a:r>
              <a:rPr lang="fr-FR" sz="1600" dirty="0">
                <a:latin typeface="Trebuchet MS" charset="0"/>
              </a:rPr>
              <a:t> </a:t>
            </a:r>
            <a:r>
              <a:rPr lang="en-BE" sz="1600" dirty="0">
                <a:latin typeface="Trebuchet MS" charset="0"/>
              </a:rPr>
              <a:t>normally </a:t>
            </a:r>
            <a:r>
              <a:rPr lang="fr-FR" sz="1600" dirty="0" err="1">
                <a:latin typeface="Trebuchet MS" charset="0"/>
              </a:rPr>
              <a:t>sufficient</a:t>
            </a:r>
            <a:r>
              <a:rPr lang="fr-FR" sz="1600" dirty="0">
                <a:latin typeface="Trebuchet MS" charset="0"/>
              </a:rPr>
              <a:t> </a:t>
            </a:r>
            <a:endParaRPr lang="en-BE" sz="1600" dirty="0">
              <a:latin typeface="Trebuchet MS" charset="0"/>
            </a:endParaRPr>
          </a:p>
          <a:p>
            <a:pPr marL="171450" indent="-171450">
              <a:buClr>
                <a:srgbClr val="FFB137"/>
              </a:buClr>
              <a:buFontTx/>
              <a:buChar char="-"/>
            </a:pPr>
            <a:r>
              <a:rPr lang="fr-FR" sz="1600" dirty="0" err="1">
                <a:latin typeface="Trebuchet MS" charset="0"/>
              </a:rPr>
              <a:t>Justify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assessment</a:t>
            </a:r>
            <a:r>
              <a:rPr lang="fr-FR" sz="1600" dirty="0">
                <a:latin typeface="Trebuchet MS" charset="0"/>
              </a:rPr>
              <a:t> of </a:t>
            </a:r>
            <a:r>
              <a:rPr lang="fr-FR" sz="1600" dirty="0" err="1">
                <a:latin typeface="Trebuchet MS" charset="0"/>
              </a:rPr>
              <a:t>similarity</a:t>
            </a:r>
            <a:r>
              <a:rPr lang="fr-FR" sz="1600" dirty="0">
                <a:latin typeface="Trebuchet MS" charset="0"/>
              </a:rPr>
              <a:t>, </a:t>
            </a:r>
            <a:r>
              <a:rPr lang="fr-FR" sz="1600" dirty="0" err="1">
                <a:latin typeface="Trebuchet MS" charset="0"/>
              </a:rPr>
              <a:t>especially</a:t>
            </a:r>
            <a:r>
              <a:rPr lang="fr-FR" sz="1600" dirty="0">
                <a:latin typeface="Trebuchet MS" charset="0"/>
              </a:rPr>
              <a:t> for use in </a:t>
            </a:r>
            <a:r>
              <a:rPr lang="fr-FR" sz="1600" dirty="0" err="1">
                <a:latin typeface="Trebuchet MS" charset="0"/>
              </a:rPr>
              <a:t>read-across</a:t>
            </a:r>
            <a:r>
              <a:rPr lang="fr-FR" sz="1600" dirty="0">
                <a:latin typeface="Trebuchet MS" charset="0"/>
              </a:rPr>
              <a:t> arguments</a:t>
            </a:r>
            <a:endParaRPr lang="en-BE" sz="1600" dirty="0">
              <a:latin typeface="Trebuchet MS" charset="0"/>
            </a:endParaRPr>
          </a:p>
          <a:p>
            <a:pPr marL="171450" indent="-171450">
              <a:buClr>
                <a:srgbClr val="FFB137"/>
              </a:buClr>
              <a:buFontTx/>
              <a:buChar char="-"/>
            </a:pPr>
            <a:endParaRPr lang="fr-FR" sz="1600" dirty="0">
              <a:latin typeface="Trebuchet MS" charset="0"/>
            </a:endParaRPr>
          </a:p>
          <a:p>
            <a:pPr marL="342900" indent="-342900">
              <a:buClr>
                <a:srgbClr val="FFB137"/>
              </a:buClr>
              <a:buFont typeface="Wingdings" panose="05000000000000000000" pitchFamily="2" charset="2"/>
              <a:buChar char="Ø"/>
            </a:pPr>
            <a:r>
              <a:rPr lang="en-BE" sz="2000" b="1" dirty="0">
                <a:latin typeface="Trebuchet MS" charset="0"/>
              </a:rPr>
              <a:t>Associated benefits </a:t>
            </a:r>
            <a:r>
              <a:rPr lang="fr-FR" sz="2000" b="1" dirty="0">
                <a:latin typeface="Trebuchet MS" charset="0"/>
              </a:rPr>
              <a:t>&amp; </a:t>
            </a:r>
            <a:r>
              <a:rPr lang="en-BE" sz="2000" b="1" dirty="0">
                <a:latin typeface="Trebuchet MS" charset="0"/>
              </a:rPr>
              <a:t>l</a:t>
            </a:r>
            <a:r>
              <a:rPr lang="fr-FR" sz="2000" b="1" dirty="0">
                <a:latin typeface="Trebuchet MS" charset="0"/>
              </a:rPr>
              <a:t>imitations</a:t>
            </a:r>
            <a:endParaRPr lang="fr-FR" sz="2000" dirty="0">
              <a:latin typeface="Trebuchet MS" charset="0"/>
            </a:endParaRPr>
          </a:p>
          <a:p>
            <a:pPr marL="171450" indent="-171450">
              <a:buClr>
                <a:srgbClr val="FFB137"/>
              </a:buClr>
              <a:buFontTx/>
              <a:buChar char="-"/>
            </a:pPr>
            <a:r>
              <a:rPr lang="fr-FR" sz="1600" dirty="0" err="1">
                <a:latin typeface="Trebuchet MS" charset="0"/>
              </a:rPr>
              <a:t>Strengths</a:t>
            </a:r>
            <a:r>
              <a:rPr lang="fr-FR" sz="1600" dirty="0">
                <a:latin typeface="Trebuchet MS" charset="0"/>
              </a:rPr>
              <a:t> vs </a:t>
            </a:r>
            <a:r>
              <a:rPr lang="fr-FR" sz="1600" dirty="0" err="1">
                <a:latin typeface="Trebuchet MS" charset="0"/>
              </a:rPr>
              <a:t>weakness</a:t>
            </a:r>
            <a:r>
              <a:rPr lang="en-BE" sz="1600" dirty="0">
                <a:latin typeface="Trebuchet MS" charset="0"/>
              </a:rPr>
              <a:t>es</a:t>
            </a:r>
            <a:r>
              <a:rPr lang="fr-FR" sz="1600" dirty="0">
                <a:latin typeface="Trebuchet MS" charset="0"/>
              </a:rPr>
              <a:t> of </a:t>
            </a:r>
            <a:r>
              <a:rPr lang="fr-FR" sz="1600" dirty="0" err="1">
                <a:latin typeface="Trebuchet MS" charset="0"/>
              </a:rPr>
              <a:t>each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approach</a:t>
            </a:r>
            <a:r>
              <a:rPr lang="fr-FR" sz="1600" dirty="0">
                <a:latin typeface="Trebuchet MS" charset="0"/>
              </a:rPr>
              <a:t>, e.g., mass </a:t>
            </a:r>
            <a:r>
              <a:rPr lang="fr-FR" sz="1600" dirty="0" err="1">
                <a:latin typeface="Trebuchet MS" charset="0"/>
              </a:rPr>
              <a:t>spec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is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poorer</a:t>
            </a:r>
            <a:r>
              <a:rPr lang="fr-FR" sz="1600" dirty="0">
                <a:latin typeface="Trebuchet MS" charset="0"/>
              </a:rPr>
              <a:t> at quantification</a:t>
            </a:r>
          </a:p>
          <a:p>
            <a:pPr marL="171450" indent="-171450">
              <a:buClr>
                <a:srgbClr val="FFB137"/>
              </a:buClr>
              <a:buFontTx/>
              <a:buChar char="-"/>
            </a:pPr>
            <a:r>
              <a:rPr lang="en-BE" sz="1600" dirty="0">
                <a:latin typeface="Trebuchet MS" charset="0"/>
              </a:rPr>
              <a:t>R</a:t>
            </a:r>
            <a:r>
              <a:rPr lang="fr-FR" sz="1600" dirty="0" err="1">
                <a:latin typeface="Trebuchet MS" charset="0"/>
              </a:rPr>
              <a:t>eliability</a:t>
            </a:r>
            <a:r>
              <a:rPr lang="fr-FR" sz="1600" dirty="0">
                <a:latin typeface="Trebuchet MS" charset="0"/>
              </a:rPr>
              <a:t>/</a:t>
            </a:r>
            <a:r>
              <a:rPr lang="fr-FR" sz="1600" dirty="0" err="1">
                <a:latin typeface="Trebuchet MS" charset="0"/>
              </a:rPr>
              <a:t>repeatability</a:t>
            </a:r>
            <a:r>
              <a:rPr lang="fr-FR" sz="1600" dirty="0">
                <a:latin typeface="Trebuchet MS" charset="0"/>
              </a:rPr>
              <a:t> of a </a:t>
            </a:r>
            <a:r>
              <a:rPr lang="fr-FR" sz="1600" dirty="0" err="1">
                <a:latin typeface="Trebuchet MS" charset="0"/>
              </a:rPr>
              <a:t>method</a:t>
            </a:r>
            <a:endParaRPr lang="fr-FR" sz="1600" dirty="0">
              <a:latin typeface="Trebuchet MS" charset="0"/>
            </a:endParaRPr>
          </a:p>
          <a:p>
            <a:pPr marL="171450" indent="-171450">
              <a:buClr>
                <a:srgbClr val="FFB137"/>
              </a:buClr>
              <a:buFontTx/>
              <a:buChar char="-"/>
            </a:pPr>
            <a:r>
              <a:rPr lang="fr-FR" sz="1600" dirty="0">
                <a:latin typeface="Trebuchet MS" charset="0"/>
              </a:rPr>
              <a:t>How to </a:t>
            </a:r>
            <a:r>
              <a:rPr lang="fr-FR" sz="1600" dirty="0" err="1">
                <a:latin typeface="Trebuchet MS" charset="0"/>
              </a:rPr>
              <a:t>confirm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identity</a:t>
            </a:r>
            <a:r>
              <a:rPr lang="fr-FR" sz="1600" dirty="0">
                <a:latin typeface="Trebuchet MS" charset="0"/>
              </a:rPr>
              <a:t> if standards are not </a:t>
            </a:r>
            <a:r>
              <a:rPr lang="fr-FR" sz="1600" dirty="0" err="1">
                <a:latin typeface="Trebuchet MS" charset="0"/>
              </a:rPr>
              <a:t>available</a:t>
            </a:r>
            <a:r>
              <a:rPr lang="fr-FR" sz="1600" dirty="0">
                <a:latin typeface="Trebuchet MS" charset="0"/>
              </a:rPr>
              <a:t> for (</a:t>
            </a:r>
            <a:r>
              <a:rPr lang="fr-FR" sz="1600" dirty="0" err="1">
                <a:latin typeface="Trebuchet MS" charset="0"/>
              </a:rPr>
              <a:t>sub</a:t>
            </a:r>
            <a:r>
              <a:rPr lang="fr-FR" sz="1600" dirty="0">
                <a:latin typeface="Trebuchet MS" charset="0"/>
              </a:rPr>
              <a:t>)structures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07E445-0B14-4F22-8F0F-B90A1D539B6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BE" dirty="0"/>
              <a:t>Information of interest to Concawe</a:t>
            </a:r>
            <a:endParaRPr lang="en-US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055D8D6-F15E-442D-8295-B517073FE809}"/>
              </a:ext>
            </a:extLst>
          </p:cNvPr>
          <p:cNvSpPr txBox="1">
            <a:spLocks/>
          </p:cNvSpPr>
          <p:nvPr/>
        </p:nvSpPr>
        <p:spPr>
          <a:xfrm>
            <a:off x="387549" y="2520040"/>
            <a:ext cx="8291511" cy="36263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 defTabSz="342446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5587"/>
              </a:buClr>
              <a:buSzPct val="100000"/>
              <a:buFont typeface="Arial" charset="0"/>
              <a:buNone/>
              <a:defRPr sz="1400" b="0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471488" indent="-128588" algn="just" defTabSz="3424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Font typeface="Arial" charset="0"/>
              <a:buChar char="•"/>
              <a:defRPr sz="1400" b="0" i="0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685800" indent="0" algn="just" defTabSz="3424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Font typeface="Arial" charset="0"/>
              <a:buNone/>
              <a:defRPr sz="1400" b="0" i="0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marL="1027336" indent="0" algn="just" defTabSz="3424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5587"/>
              </a:buClr>
              <a:buFont typeface="Arial"/>
              <a:buNone/>
              <a:defRPr sz="1400" b="0" i="1" kern="1200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541006" indent="-171223" algn="l" defTabSz="342446" rtl="0" eaLnBrk="1" latinLnBrk="0" hangingPunct="1">
              <a:spcBef>
                <a:spcPct val="20000"/>
              </a:spcBef>
              <a:buFont typeface="Arial"/>
              <a:buChar char="»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3450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5897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8341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0788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B137"/>
              </a:buClr>
            </a:pPr>
            <a:endParaRPr lang="fr-FR" sz="1600" dirty="0">
              <a:latin typeface="Trebuchet M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9A785-FF45-47F4-901F-4CA502D1C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9" r="12199" b="6968"/>
          <a:stretch/>
        </p:blipFill>
        <p:spPr>
          <a:xfrm>
            <a:off x="5909776" y="1034881"/>
            <a:ext cx="3160527" cy="298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709F43-2865-4C62-82AB-F3C72111C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8386124" y="2428376"/>
            <a:ext cx="1265984" cy="183328"/>
          </a:xfrm>
        </p:spPr>
        <p:txBody>
          <a:bodyPr/>
          <a:lstStyle/>
          <a:p>
            <a:r>
              <a:rPr lang="en-US" dirty="0">
                <a:hlinkClick r:id="rId3"/>
              </a:rPr>
              <a:t>EJ1046374.pdf (ed.gov)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10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/>
            <a:r>
              <a:rPr lang="en-GB" dirty="0">
                <a:latin typeface="Trebuchet MS" charset="0"/>
              </a:rPr>
              <a:t>Hazard assessment for UVCBs</a:t>
            </a:r>
            <a:endParaRPr lang="en-GB" baseline="0" dirty="0">
              <a:latin typeface="Trebuchet MS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DD44667-12FD-49BF-A57A-64B67A48B3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9648518"/>
              </p:ext>
            </p:extLst>
          </p:nvPr>
        </p:nvGraphicFramePr>
        <p:xfrm>
          <a:off x="1274718" y="3593425"/>
          <a:ext cx="1679125" cy="934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239875">
                  <a:extLst>
                    <a:ext uri="{9D8B030D-6E8A-4147-A177-3AD203B41FA5}">
                      <a16:colId xmlns:a16="http://schemas.microsoft.com/office/drawing/2014/main" val="3786085372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2000818577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2118847499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902429121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2109423576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4282115872"/>
                    </a:ext>
                  </a:extLst>
                </a:gridCol>
                <a:gridCol w="239875">
                  <a:extLst>
                    <a:ext uri="{9D8B030D-6E8A-4147-A177-3AD203B41FA5}">
                      <a16:colId xmlns:a16="http://schemas.microsoft.com/office/drawing/2014/main" val="385970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80476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47402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27833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8382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4716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48864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144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463967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02D861-5875-464C-BD19-45692731B840}"/>
              </a:ext>
            </a:extLst>
          </p:cNvPr>
          <p:cNvSpPr txBox="1"/>
          <p:nvPr/>
        </p:nvSpPr>
        <p:spPr>
          <a:xfrm>
            <a:off x="1260955" y="3300949"/>
            <a:ext cx="1797928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whole substance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21FD727A-D09B-435B-8B90-7FD225B31A5C}"/>
              </a:ext>
            </a:extLst>
          </p:cNvPr>
          <p:cNvSpPr/>
          <p:nvPr/>
        </p:nvSpPr>
        <p:spPr>
          <a:xfrm>
            <a:off x="3829095" y="3779752"/>
            <a:ext cx="1258957" cy="535909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E3CE88-FBD4-4809-903A-A26E7910A69D}"/>
              </a:ext>
            </a:extLst>
          </p:cNvPr>
          <p:cNvSpPr/>
          <p:nvPr/>
        </p:nvSpPr>
        <p:spPr>
          <a:xfrm>
            <a:off x="6627741" y="3880851"/>
            <a:ext cx="213711" cy="171450"/>
          </a:xfrm>
          <a:custGeom>
            <a:avLst/>
            <a:gdLst>
              <a:gd name="connsiteX0" fmla="*/ 156561 w 213711"/>
              <a:gd name="connsiteY0" fmla="*/ 42862 h 171450"/>
              <a:gd name="connsiteX1" fmla="*/ 156561 w 213711"/>
              <a:gd name="connsiteY1" fmla="*/ 42862 h 171450"/>
              <a:gd name="connsiteX2" fmla="*/ 85123 w 213711"/>
              <a:gd name="connsiteY2" fmla="*/ 28575 h 171450"/>
              <a:gd name="connsiteX3" fmla="*/ 56548 w 213711"/>
              <a:gd name="connsiteY3" fmla="*/ 7143 h 171450"/>
              <a:gd name="connsiteX4" fmla="*/ 27973 w 213711"/>
              <a:gd name="connsiteY4" fmla="*/ 0 h 171450"/>
              <a:gd name="connsiteX5" fmla="*/ 13686 w 213711"/>
              <a:gd name="connsiteY5" fmla="*/ 157162 h 171450"/>
              <a:gd name="connsiteX6" fmla="*/ 42261 w 213711"/>
              <a:gd name="connsiteY6" fmla="*/ 171450 h 171450"/>
              <a:gd name="connsiteX7" fmla="*/ 170848 w 213711"/>
              <a:gd name="connsiteY7" fmla="*/ 150018 h 171450"/>
              <a:gd name="connsiteX8" fmla="*/ 185136 w 213711"/>
              <a:gd name="connsiteY8" fmla="*/ 128587 h 171450"/>
              <a:gd name="connsiteX9" fmla="*/ 213711 w 213711"/>
              <a:gd name="connsiteY9" fmla="*/ 78581 h 171450"/>
              <a:gd name="connsiteX10" fmla="*/ 177992 w 213711"/>
              <a:gd name="connsiteY10" fmla="*/ 21431 h 171450"/>
              <a:gd name="connsiteX11" fmla="*/ 156561 w 213711"/>
              <a:gd name="connsiteY11" fmla="*/ 42862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711" h="171450">
                <a:moveTo>
                  <a:pt x="156561" y="42862"/>
                </a:moveTo>
                <a:lnTo>
                  <a:pt x="156561" y="42862"/>
                </a:lnTo>
                <a:cubicBezTo>
                  <a:pt x="132748" y="38100"/>
                  <a:pt x="107992" y="36743"/>
                  <a:pt x="85123" y="28575"/>
                </a:cubicBezTo>
                <a:cubicBezTo>
                  <a:pt x="73910" y="24570"/>
                  <a:pt x="67197" y="12468"/>
                  <a:pt x="56548" y="7143"/>
                </a:cubicBezTo>
                <a:cubicBezTo>
                  <a:pt x="47766" y="2752"/>
                  <a:pt x="37498" y="2381"/>
                  <a:pt x="27973" y="0"/>
                </a:cubicBezTo>
                <a:cubicBezTo>
                  <a:pt x="999" y="62940"/>
                  <a:pt x="-11558" y="71331"/>
                  <a:pt x="13686" y="157162"/>
                </a:cubicBezTo>
                <a:cubicBezTo>
                  <a:pt x="16691" y="167379"/>
                  <a:pt x="32736" y="166687"/>
                  <a:pt x="42261" y="171450"/>
                </a:cubicBezTo>
                <a:cubicBezTo>
                  <a:pt x="85123" y="164306"/>
                  <a:pt x="129227" y="162504"/>
                  <a:pt x="170848" y="150018"/>
                </a:cubicBezTo>
                <a:cubicBezTo>
                  <a:pt x="179072" y="147551"/>
                  <a:pt x="181296" y="136266"/>
                  <a:pt x="185136" y="128587"/>
                </a:cubicBezTo>
                <a:cubicBezTo>
                  <a:pt x="212411" y="74040"/>
                  <a:pt x="161885" y="147683"/>
                  <a:pt x="213711" y="78581"/>
                </a:cubicBezTo>
                <a:cubicBezTo>
                  <a:pt x="209524" y="53457"/>
                  <a:pt x="216062" y="21431"/>
                  <a:pt x="177992" y="21431"/>
                </a:cubicBezTo>
                <a:cubicBezTo>
                  <a:pt x="167343" y="21431"/>
                  <a:pt x="160133" y="39290"/>
                  <a:pt x="156561" y="42862"/>
                </a:cubicBezTo>
                <a:close/>
              </a:path>
            </a:pathLst>
          </a:custGeom>
          <a:solidFill>
            <a:srgbClr val="93827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57437-BF39-4B13-9540-9A228EB6F5E3}"/>
              </a:ext>
            </a:extLst>
          </p:cNvPr>
          <p:cNvSpPr txBox="1"/>
          <p:nvPr/>
        </p:nvSpPr>
        <p:spPr>
          <a:xfrm>
            <a:off x="3492698" y="3295041"/>
            <a:ext cx="2158604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hydrocarbon blocks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B8F87-D3CC-4C1B-8203-452BD1A7049B}"/>
              </a:ext>
            </a:extLst>
          </p:cNvPr>
          <p:cNvSpPr txBox="1"/>
          <p:nvPr/>
        </p:nvSpPr>
        <p:spPr>
          <a:xfrm>
            <a:off x="6064481" y="3292910"/>
            <a:ext cx="1361911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constituents</a:t>
            </a: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5264BF32-B190-4052-A785-437BE696636A}"/>
              </a:ext>
            </a:extLst>
          </p:cNvPr>
          <p:cNvSpPr txBox="1">
            <a:spLocks/>
          </p:cNvSpPr>
          <p:nvPr/>
        </p:nvSpPr>
        <p:spPr>
          <a:xfrm>
            <a:off x="358776" y="714242"/>
            <a:ext cx="8389936" cy="26348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 defTabSz="342446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5587"/>
              </a:buClr>
              <a:buSzPct val="100000"/>
              <a:buFont typeface="Arial" charset="0"/>
              <a:buNone/>
              <a:defRPr sz="1200" b="0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1pPr>
            <a:lvl2pPr marL="471488" indent="-128588" algn="just" defTabSz="342446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buFont typeface="Arial" charset="0"/>
              <a:buChar char="•"/>
              <a:defRPr sz="1400" b="1" i="0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2pPr>
            <a:lvl3pPr marL="814388" indent="-128588" algn="just" defTabSz="342446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buFont typeface="Arial" charset="0"/>
              <a:buChar char="•"/>
              <a:defRPr sz="1200" b="0" i="1" kern="1200" baseline="0">
                <a:solidFill>
                  <a:srgbClr val="005587"/>
                </a:solidFill>
                <a:latin typeface="+mn-lt"/>
                <a:ea typeface="Helvetica" charset="0"/>
                <a:cs typeface="Helvetica" charset="0"/>
              </a:defRPr>
            </a:lvl3pPr>
            <a:lvl4pPr marL="1198559" indent="-171223" algn="just" defTabSz="342446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005587"/>
              </a:buClr>
              <a:buFont typeface="Arial"/>
              <a:buChar char="–"/>
              <a:defRPr sz="1100" b="1" kern="1200" baseline="0">
                <a:solidFill>
                  <a:srgbClr val="005587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1541006" indent="-171223" algn="l" defTabSz="342446" rtl="0" eaLnBrk="1" latinLnBrk="0" hangingPunct="1">
              <a:spcBef>
                <a:spcPct val="20000"/>
              </a:spcBef>
              <a:buFont typeface="Arial"/>
              <a:buChar char="»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3450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5897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8341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0788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B137"/>
              </a:buClr>
            </a:pPr>
            <a:r>
              <a:rPr lang="fr-FR" sz="1600" dirty="0">
                <a:latin typeface="Trebuchet MS" charset="0"/>
              </a:rPr>
              <a:t>There are 3 basic </a:t>
            </a:r>
            <a:r>
              <a:rPr lang="fr-FR" sz="1600" dirty="0" err="1">
                <a:latin typeface="Trebuchet MS" charset="0"/>
              </a:rPr>
              <a:t>health</a:t>
            </a:r>
            <a:r>
              <a:rPr lang="fr-FR" sz="1600" dirty="0">
                <a:latin typeface="Trebuchet MS" charset="0"/>
              </a:rPr>
              <a:t> &amp; </a:t>
            </a:r>
            <a:r>
              <a:rPr lang="fr-FR" sz="1600" dirty="0" err="1">
                <a:latin typeface="Trebuchet MS" charset="0"/>
              </a:rPr>
              <a:t>environmental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hazard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endpoints</a:t>
            </a:r>
            <a:r>
              <a:rPr lang="fr-FR" sz="1600" dirty="0">
                <a:latin typeface="Trebuchet MS" charset="0"/>
              </a:rPr>
              <a:t>:</a:t>
            </a: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endParaRPr lang="fr-FR" sz="1050" dirty="0">
              <a:latin typeface="Trebuchet MS" charset="0"/>
            </a:endParaRPr>
          </a:p>
          <a:p>
            <a:pPr>
              <a:buClr>
                <a:srgbClr val="FFB137"/>
              </a:buClr>
            </a:pPr>
            <a:r>
              <a:rPr lang="fr-FR" sz="1600" dirty="0">
                <a:latin typeface="Trebuchet MS" charset="0"/>
              </a:rPr>
              <a:t>Due to the </a:t>
            </a:r>
            <a:r>
              <a:rPr lang="fr-FR" sz="1600" dirty="0" err="1">
                <a:latin typeface="Trebuchet MS" charset="0"/>
              </a:rPr>
              <a:t>complexity</a:t>
            </a:r>
            <a:r>
              <a:rPr lang="fr-FR" sz="1600" dirty="0">
                <a:latin typeface="Trebuchet MS" charset="0"/>
              </a:rPr>
              <a:t> of </a:t>
            </a:r>
            <a:r>
              <a:rPr lang="fr-FR" sz="1600" dirty="0" err="1">
                <a:latin typeface="Trebuchet MS" charset="0"/>
              </a:rPr>
              <a:t>hydrocarbon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UVCBs</a:t>
            </a:r>
            <a:r>
              <a:rPr lang="fr-FR" sz="1600" dirty="0">
                <a:latin typeface="Trebuchet MS" charset="0"/>
              </a:rPr>
              <a:t>, </a:t>
            </a:r>
            <a:r>
              <a:rPr lang="fr-FR" sz="1600" dirty="0" err="1">
                <a:latin typeface="Trebuchet MS" charset="0"/>
              </a:rPr>
              <a:t>it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is</a:t>
            </a:r>
            <a:r>
              <a:rPr lang="fr-FR" sz="1600" dirty="0">
                <a:latin typeface="Trebuchet MS" charset="0"/>
              </a:rPr>
              <a:t> not </a:t>
            </a:r>
            <a:r>
              <a:rPr lang="fr-FR" sz="1600" dirty="0" err="1">
                <a:latin typeface="Trebuchet MS" charset="0"/>
              </a:rPr>
              <a:t>always</a:t>
            </a:r>
            <a:r>
              <a:rPr lang="fr-FR" sz="1600" dirty="0">
                <a:latin typeface="Trebuchet MS" charset="0"/>
              </a:rPr>
              <a:t> possible to </a:t>
            </a:r>
            <a:r>
              <a:rPr lang="fr-FR" sz="1600" dirty="0" err="1">
                <a:latin typeface="Trebuchet MS" charset="0"/>
              </a:rPr>
              <a:t>rely</a:t>
            </a:r>
            <a:r>
              <a:rPr lang="fr-FR" sz="1600" dirty="0">
                <a:latin typeface="Trebuchet MS" charset="0"/>
              </a:rPr>
              <a:t> on </a:t>
            </a:r>
            <a:r>
              <a:rPr lang="fr-FR" sz="1600" dirty="0" err="1">
                <a:latin typeface="Trebuchet MS" charset="0"/>
              </a:rPr>
              <a:t>whole</a:t>
            </a:r>
            <a:r>
              <a:rPr lang="fr-FR" sz="1600" dirty="0">
                <a:latin typeface="Trebuchet MS" charset="0"/>
              </a:rPr>
              <a:t> substance </a:t>
            </a:r>
            <a:r>
              <a:rPr lang="fr-FR" sz="1600" dirty="0" err="1">
                <a:latin typeface="Trebuchet MS" charset="0"/>
              </a:rPr>
              <a:t>hazard</a:t>
            </a:r>
            <a:r>
              <a:rPr lang="fr-FR" sz="1600" dirty="0">
                <a:latin typeface="Trebuchet MS" charset="0"/>
              </a:rPr>
              <a:t> data. </a:t>
            </a:r>
            <a:r>
              <a:rPr lang="fr-FR" sz="1600" dirty="0" err="1">
                <a:latin typeface="Trebuchet MS" charset="0"/>
              </a:rPr>
              <a:t>Based</a:t>
            </a:r>
            <a:r>
              <a:rPr lang="fr-FR" sz="1600" dirty="0">
                <a:latin typeface="Trebuchet MS" charset="0"/>
              </a:rPr>
              <a:t> on regulatory guidance, </a:t>
            </a:r>
            <a:r>
              <a:rPr lang="fr-FR" sz="1600" dirty="0" err="1">
                <a:latin typeface="Trebuchet MS" charset="0"/>
              </a:rPr>
              <a:t>we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think</a:t>
            </a:r>
            <a:r>
              <a:rPr lang="fr-FR" sz="1600" dirty="0">
                <a:latin typeface="Trebuchet MS" charset="0"/>
              </a:rPr>
              <a:t> about </a:t>
            </a:r>
            <a:r>
              <a:rPr lang="fr-FR" sz="1600" dirty="0" err="1">
                <a:latin typeface="Trebuchet MS" charset="0"/>
              </a:rPr>
              <a:t>hydrocarbon</a:t>
            </a:r>
            <a:r>
              <a:rPr lang="fr-FR" sz="1600" dirty="0">
                <a:latin typeface="Trebuchet MS" charset="0"/>
              </a:rPr>
              <a:t> </a:t>
            </a:r>
            <a:r>
              <a:rPr lang="fr-FR" sz="1600" dirty="0" err="1">
                <a:latin typeface="Trebuchet MS" charset="0"/>
              </a:rPr>
              <a:t>UVCBs</a:t>
            </a:r>
            <a:r>
              <a:rPr lang="fr-FR" sz="1600" dirty="0">
                <a:latin typeface="Trebuchet MS" charset="0"/>
              </a:rPr>
              <a:t> in 3 </a:t>
            </a:r>
            <a:r>
              <a:rPr lang="fr-FR" sz="1600" dirty="0" err="1">
                <a:latin typeface="Trebuchet MS" charset="0"/>
              </a:rPr>
              <a:t>ways</a:t>
            </a:r>
            <a:r>
              <a:rPr lang="fr-FR" sz="1600" dirty="0">
                <a:latin typeface="Trebuchet MS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6817D-C107-4D3C-891B-2C3DE92076A0}"/>
              </a:ext>
            </a:extLst>
          </p:cNvPr>
          <p:cNvSpPr txBox="1"/>
          <p:nvPr/>
        </p:nvSpPr>
        <p:spPr>
          <a:xfrm>
            <a:off x="2940211" y="1059508"/>
            <a:ext cx="3067891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Biodegradability/Persistence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375D8-D56B-4363-B7B3-7D4A6670BB29}"/>
              </a:ext>
            </a:extLst>
          </p:cNvPr>
          <p:cNvSpPr txBox="1"/>
          <p:nvPr/>
        </p:nvSpPr>
        <p:spPr>
          <a:xfrm>
            <a:off x="6514251" y="1071407"/>
            <a:ext cx="1802738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Bioaccumulation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950861-EE37-4C18-9A75-3957C0ABCE08}"/>
              </a:ext>
            </a:extLst>
          </p:cNvPr>
          <p:cNvSpPr txBox="1"/>
          <p:nvPr/>
        </p:nvSpPr>
        <p:spPr>
          <a:xfrm>
            <a:off x="1346466" y="1071407"/>
            <a:ext cx="887551" cy="323165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Toxicity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DE8B8ED-9DE9-40D8-BC91-539C8D0F7C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41452" y="1371282"/>
            <a:ext cx="998416" cy="8706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51D1140-78E5-4E83-9384-2C57064480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3590" y="1371282"/>
            <a:ext cx="998416" cy="8728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96B1D5-5209-4E0B-8B15-E8305CA3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84" y="1371282"/>
            <a:ext cx="998416" cy="872816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52F3BD9-EDDA-43D5-A11B-74FA413A6DE4}"/>
              </a:ext>
            </a:extLst>
          </p:cNvPr>
          <p:cNvSpPr/>
          <p:nvPr/>
        </p:nvSpPr>
        <p:spPr>
          <a:xfrm>
            <a:off x="713493" y="1398433"/>
            <a:ext cx="776127" cy="800797"/>
          </a:xfrm>
          <a:prstGeom prst="ellipse">
            <a:avLst/>
          </a:prstGeom>
          <a:solidFill>
            <a:srgbClr val="00558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DFB94801-3056-4B91-820E-838DD7BA83DE}"/>
              </a:ext>
            </a:extLst>
          </p:cNvPr>
          <p:cNvSpPr/>
          <p:nvPr/>
        </p:nvSpPr>
        <p:spPr>
          <a:xfrm>
            <a:off x="813199" y="1797463"/>
            <a:ext cx="108000" cy="108000"/>
          </a:xfrm>
          <a:prstGeom prst="mathMultiply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kull with solid fill">
            <a:extLst>
              <a:ext uri="{FF2B5EF4-FFF2-40B4-BE49-F238E27FC236}">
                <a16:creationId xmlns:a16="http://schemas.microsoft.com/office/drawing/2014/main" id="{A3FFCE33-A5E6-42F9-9247-97D66F4BB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639" y="1468690"/>
            <a:ext cx="457199" cy="457199"/>
          </a:xfrm>
          <a:prstGeom prst="rect">
            <a:avLst/>
          </a:prstGeom>
        </p:spPr>
      </p:pic>
      <p:pic>
        <p:nvPicPr>
          <p:cNvPr id="8" name="Graphic 7" descr="Eyes with solid fill">
            <a:extLst>
              <a:ext uri="{FF2B5EF4-FFF2-40B4-BE49-F238E27FC236}">
                <a16:creationId xmlns:a16="http://schemas.microsoft.com/office/drawing/2014/main" id="{3D0A9380-5753-4C94-95C3-7B2214F309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524" t="28871" b="30192"/>
          <a:stretch/>
        </p:blipFill>
        <p:spPr>
          <a:xfrm>
            <a:off x="997352" y="1860006"/>
            <a:ext cx="342485" cy="283378"/>
          </a:xfrm>
          <a:prstGeom prst="rect">
            <a:avLst/>
          </a:prstGeom>
        </p:spPr>
      </p:pic>
      <p:pic>
        <p:nvPicPr>
          <p:cNvPr id="18" name="Graphic 17" descr="Baby crawling with solid fill">
            <a:extLst>
              <a:ext uri="{FF2B5EF4-FFF2-40B4-BE49-F238E27FC236}">
                <a16:creationId xmlns:a16="http://schemas.microsoft.com/office/drawing/2014/main" id="{08B05482-DFF0-42A0-8F9D-3D48A46A61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17636" y="1534840"/>
            <a:ext cx="457200" cy="4572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4F45D9-4ADF-44B3-84BA-3693F24F0FED}"/>
              </a:ext>
            </a:extLst>
          </p:cNvPr>
          <p:cNvGrpSpPr/>
          <p:nvPr/>
        </p:nvGrpSpPr>
        <p:grpSpPr>
          <a:xfrm>
            <a:off x="1670285" y="1280872"/>
            <a:ext cx="988463" cy="963225"/>
            <a:chOff x="3655829" y="886899"/>
            <a:chExt cx="806167" cy="75583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C5D91CA-DD95-4977-AB8D-02ABC7862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55829" y="944202"/>
              <a:ext cx="806167" cy="6985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39309B-790A-4375-8650-2138ABAC2115}"/>
                </a:ext>
              </a:extLst>
            </p:cNvPr>
            <p:cNvSpPr/>
            <p:nvPr/>
          </p:nvSpPr>
          <p:spPr>
            <a:xfrm>
              <a:off x="3744655" y="965932"/>
              <a:ext cx="626681" cy="640890"/>
            </a:xfrm>
            <a:prstGeom prst="ellipse">
              <a:avLst/>
            </a:prstGeom>
            <a:solidFill>
              <a:srgbClr val="7AA5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Plant with solid fill">
              <a:extLst>
                <a:ext uri="{FF2B5EF4-FFF2-40B4-BE49-F238E27FC236}">
                  <a16:creationId xmlns:a16="http://schemas.microsoft.com/office/drawing/2014/main" id="{A76A5316-1441-45F1-947E-1862572E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3840667" y="1185146"/>
              <a:ext cx="433738" cy="429908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B58CB37-38FE-40E4-9C7B-B60E0397AD62}"/>
                </a:ext>
              </a:extLst>
            </p:cNvPr>
            <p:cNvGrpSpPr/>
            <p:nvPr/>
          </p:nvGrpSpPr>
          <p:grpSpPr>
            <a:xfrm>
              <a:off x="3875118" y="886899"/>
              <a:ext cx="441091" cy="478932"/>
              <a:chOff x="2239546" y="1853907"/>
              <a:chExt cx="626208" cy="62620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A500973-A63C-4E85-9ECA-69981FC8723A}"/>
                  </a:ext>
                </a:extLst>
              </p:cNvPr>
              <p:cNvGrpSpPr/>
              <p:nvPr/>
            </p:nvGrpSpPr>
            <p:grpSpPr>
              <a:xfrm>
                <a:off x="2239546" y="1853907"/>
                <a:ext cx="626208" cy="626208"/>
                <a:chOff x="1902709" y="1790683"/>
                <a:chExt cx="626208" cy="626208"/>
              </a:xfrm>
            </p:grpSpPr>
            <p:pic>
              <p:nvPicPr>
                <p:cNvPr id="39" name="Graphic 38" descr="Fish with solid fill">
                  <a:extLst>
                    <a:ext uri="{FF2B5EF4-FFF2-40B4-BE49-F238E27FC236}">
                      <a16:creationId xmlns:a16="http://schemas.microsoft.com/office/drawing/2014/main" id="{FD5F1E99-FDCA-4922-815A-75C5696BF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902709" y="1790683"/>
                  <a:ext cx="626208" cy="626208"/>
                </a:xfrm>
                <a:prstGeom prst="rect">
                  <a:avLst/>
                </a:prstGeom>
              </p:spPr>
            </p:pic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75FEAA9D-C636-4AAA-A8CE-FA97F21231A3}"/>
                    </a:ext>
                  </a:extLst>
                </p:cNvPr>
                <p:cNvSpPr/>
                <p:nvPr/>
              </p:nvSpPr>
              <p:spPr>
                <a:xfrm>
                  <a:off x="2025381" y="2035490"/>
                  <a:ext cx="80091" cy="203345"/>
                </a:xfrm>
                <a:prstGeom prst="arc">
                  <a:avLst/>
                </a:prstGeom>
                <a:ln w="12700"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Multiplication Sign 37">
                <a:extLst>
                  <a:ext uri="{FF2B5EF4-FFF2-40B4-BE49-F238E27FC236}">
                    <a16:creationId xmlns:a16="http://schemas.microsoft.com/office/drawing/2014/main" id="{64C7A7DE-13D5-4E64-94B9-0B91C9F20528}"/>
                  </a:ext>
                </a:extLst>
              </p:cNvPr>
              <p:cNvSpPr/>
              <p:nvPr/>
            </p:nvSpPr>
            <p:spPr>
              <a:xfrm>
                <a:off x="2311872" y="2135868"/>
                <a:ext cx="108000" cy="108000"/>
              </a:xfrm>
              <a:prstGeom prst="mathMultiply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E567D97-C8DC-46D4-9DAB-D0E083A4566C}"/>
              </a:ext>
            </a:extLst>
          </p:cNvPr>
          <p:cNvPicPr>
            <a:picLocks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1261373" y="3575096"/>
            <a:ext cx="1738800" cy="9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/>
            <a:r>
              <a:rPr lang="en-GB" dirty="0">
                <a:latin typeface="Trebuchet MS" charset="0"/>
              </a:rPr>
              <a:t>Hazard assessment for UVCBs</a:t>
            </a:r>
            <a:endParaRPr lang="en-GB" baseline="0" dirty="0">
              <a:latin typeface="Trebuchet MS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16CCC5-F8DA-46E5-A877-877184CED6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8603856"/>
              </p:ext>
            </p:extLst>
          </p:nvPr>
        </p:nvGraphicFramePr>
        <p:xfrm>
          <a:off x="395289" y="1667355"/>
          <a:ext cx="8389936" cy="28331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7484">
                  <a:extLst>
                    <a:ext uri="{9D8B030D-6E8A-4147-A177-3AD203B41FA5}">
                      <a16:colId xmlns:a16="http://schemas.microsoft.com/office/drawing/2014/main" val="770917598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1003260639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2008371832"/>
                    </a:ext>
                  </a:extLst>
                </a:gridCol>
                <a:gridCol w="2097484">
                  <a:extLst>
                    <a:ext uri="{9D8B030D-6E8A-4147-A177-3AD203B41FA5}">
                      <a16:colId xmlns:a16="http://schemas.microsoft.com/office/drawing/2014/main" val="271616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558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Toxicity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Biodegradation/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Persistence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Bioaccumulation 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84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Whole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Overall composition for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read-across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(same as for T)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85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Hydrocarbon block (HCB)/Constituent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 Aromatic content (esp. PAHs) for Human Health</a:t>
                      </a:r>
                    </a:p>
                    <a:p>
                      <a:r>
                        <a:rPr lang="en-GB" dirty="0"/>
                        <a:t>- Relative concentration of hydrocarbon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- Relative concentration of HCBs</a:t>
                      </a:r>
                    </a:p>
                    <a:p>
                      <a:r>
                        <a:rPr lang="en-US" dirty="0"/>
                        <a:t>- Structures of constituents within a HCB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(same as for P)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0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Identify specific constituents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  <a:p>
                      <a:r>
                        <a:rPr lang="en-US" dirty="0"/>
                        <a:t>- Substructural features driving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(same as for 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310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E23459C-A640-45D1-A77A-AFF9EF62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5096" y="926220"/>
            <a:ext cx="817474" cy="712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FFF5F-AFC0-44F2-837F-08D47EA0C6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708" y="928523"/>
            <a:ext cx="817474" cy="7146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C26D67-636B-41AC-8E37-B944C47AEFB0}"/>
              </a:ext>
            </a:extLst>
          </p:cNvPr>
          <p:cNvGrpSpPr/>
          <p:nvPr/>
        </p:nvGrpSpPr>
        <p:grpSpPr>
          <a:xfrm>
            <a:off x="2613248" y="944203"/>
            <a:ext cx="806167" cy="698528"/>
            <a:chOff x="621740" y="1718958"/>
            <a:chExt cx="998416" cy="872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CBC499-712B-431E-B4F8-20BBAD53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740" y="1718958"/>
              <a:ext cx="998416" cy="87281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18C2BB-AF4C-4B92-A70D-7C9017750551}"/>
                </a:ext>
              </a:extLst>
            </p:cNvPr>
            <p:cNvSpPr/>
            <p:nvPr/>
          </p:nvSpPr>
          <p:spPr>
            <a:xfrm>
              <a:off x="731749" y="1746109"/>
              <a:ext cx="776127" cy="800797"/>
            </a:xfrm>
            <a:prstGeom prst="ellipse">
              <a:avLst/>
            </a:prstGeom>
            <a:solidFill>
              <a:srgbClr val="005587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EF44F038-8781-40A8-AB97-E5DAA07C1411}"/>
                </a:ext>
              </a:extLst>
            </p:cNvPr>
            <p:cNvSpPr/>
            <p:nvPr/>
          </p:nvSpPr>
          <p:spPr>
            <a:xfrm>
              <a:off x="831455" y="2145139"/>
              <a:ext cx="108000" cy="108000"/>
            </a:xfrm>
            <a:prstGeom prst="mathMultiply">
              <a:avLst/>
            </a:prstGeom>
            <a:solidFill>
              <a:srgbClr val="0055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Skull with solid fill">
              <a:extLst>
                <a:ext uri="{FF2B5EF4-FFF2-40B4-BE49-F238E27FC236}">
                  <a16:creationId xmlns:a16="http://schemas.microsoft.com/office/drawing/2014/main" id="{50C2C9B4-45E3-4CB5-AE9D-3CEE40B6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895" y="1816366"/>
              <a:ext cx="457199" cy="457199"/>
            </a:xfrm>
            <a:prstGeom prst="rect">
              <a:avLst/>
            </a:prstGeom>
          </p:spPr>
        </p:pic>
        <p:pic>
          <p:nvPicPr>
            <p:cNvPr id="13" name="Graphic 12" descr="Eyes with solid fill">
              <a:extLst>
                <a:ext uri="{FF2B5EF4-FFF2-40B4-BE49-F238E27FC236}">
                  <a16:creationId xmlns:a16="http://schemas.microsoft.com/office/drawing/2014/main" id="{5F6CC239-7F3B-42D4-BFA0-A3926AB39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50524" t="28871" b="30192"/>
            <a:stretch/>
          </p:blipFill>
          <p:spPr>
            <a:xfrm>
              <a:off x="1015608" y="2207682"/>
              <a:ext cx="342485" cy="283378"/>
            </a:xfrm>
            <a:prstGeom prst="rect">
              <a:avLst/>
            </a:prstGeom>
          </p:spPr>
        </p:pic>
        <p:pic>
          <p:nvPicPr>
            <p:cNvPr id="14" name="Graphic 13" descr="Baby crawling with solid fill">
              <a:extLst>
                <a:ext uri="{FF2B5EF4-FFF2-40B4-BE49-F238E27FC236}">
                  <a16:creationId xmlns:a16="http://schemas.microsoft.com/office/drawing/2014/main" id="{7143AA5F-DB50-4020-B7E4-DC68CA41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735892" y="1882516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01543E-FF41-4234-8E5B-11B45F4377F3}"/>
              </a:ext>
            </a:extLst>
          </p:cNvPr>
          <p:cNvGrpSpPr/>
          <p:nvPr/>
        </p:nvGrpSpPr>
        <p:grpSpPr>
          <a:xfrm>
            <a:off x="3655829" y="886899"/>
            <a:ext cx="806167" cy="755831"/>
            <a:chOff x="3655829" y="886899"/>
            <a:chExt cx="806167" cy="7558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88187E-7E97-416F-87E3-9106E8341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55829" y="944202"/>
              <a:ext cx="806167" cy="69852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F63C56-F8EE-4773-8BA3-4FDD7A953671}"/>
                </a:ext>
              </a:extLst>
            </p:cNvPr>
            <p:cNvSpPr/>
            <p:nvPr/>
          </p:nvSpPr>
          <p:spPr>
            <a:xfrm>
              <a:off x="3744655" y="965932"/>
              <a:ext cx="626681" cy="640890"/>
            </a:xfrm>
            <a:prstGeom prst="ellipse">
              <a:avLst/>
            </a:prstGeom>
            <a:solidFill>
              <a:srgbClr val="7AA55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lant with solid fill">
              <a:extLst>
                <a:ext uri="{FF2B5EF4-FFF2-40B4-BE49-F238E27FC236}">
                  <a16:creationId xmlns:a16="http://schemas.microsoft.com/office/drawing/2014/main" id="{946A4929-55E1-458C-924B-CE2880A7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3840667" y="1185146"/>
              <a:ext cx="433738" cy="42990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5C9027-0985-48B5-8F0D-E94F506760F1}"/>
                </a:ext>
              </a:extLst>
            </p:cNvPr>
            <p:cNvGrpSpPr/>
            <p:nvPr/>
          </p:nvGrpSpPr>
          <p:grpSpPr>
            <a:xfrm>
              <a:off x="3875118" y="886899"/>
              <a:ext cx="441091" cy="478932"/>
              <a:chOff x="2239546" y="1853907"/>
              <a:chExt cx="626208" cy="62620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358418F-B76D-4D77-8456-774043B710C3}"/>
                  </a:ext>
                </a:extLst>
              </p:cNvPr>
              <p:cNvGrpSpPr/>
              <p:nvPr/>
            </p:nvGrpSpPr>
            <p:grpSpPr>
              <a:xfrm>
                <a:off x="2239546" y="1853907"/>
                <a:ext cx="626208" cy="626208"/>
                <a:chOff x="1902709" y="1790683"/>
                <a:chExt cx="626208" cy="626208"/>
              </a:xfrm>
            </p:grpSpPr>
            <p:pic>
              <p:nvPicPr>
                <p:cNvPr id="19" name="Graphic 18" descr="Fish with solid fill">
                  <a:extLst>
                    <a:ext uri="{FF2B5EF4-FFF2-40B4-BE49-F238E27FC236}">
                      <a16:creationId xmlns:a16="http://schemas.microsoft.com/office/drawing/2014/main" id="{ED827118-9ACD-4205-A960-735A5B89F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902709" y="1790683"/>
                  <a:ext cx="626208" cy="626208"/>
                </a:xfrm>
                <a:prstGeom prst="rect">
                  <a:avLst/>
                </a:prstGeom>
              </p:spPr>
            </p:pic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C0C66722-C357-4C9A-A923-1E4BF72F0928}"/>
                    </a:ext>
                  </a:extLst>
                </p:cNvPr>
                <p:cNvSpPr/>
                <p:nvPr/>
              </p:nvSpPr>
              <p:spPr>
                <a:xfrm>
                  <a:off x="2025381" y="2035490"/>
                  <a:ext cx="80091" cy="203345"/>
                </a:xfrm>
                <a:prstGeom prst="arc">
                  <a:avLst/>
                </a:prstGeom>
                <a:ln w="12700">
                  <a:noFill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Multiplication Sign 17">
                <a:extLst>
                  <a:ext uri="{FF2B5EF4-FFF2-40B4-BE49-F238E27FC236}">
                    <a16:creationId xmlns:a16="http://schemas.microsoft.com/office/drawing/2014/main" id="{1D0C63C0-C317-4A70-B8BE-F4607657DE9D}"/>
                  </a:ext>
                </a:extLst>
              </p:cNvPr>
              <p:cNvSpPr/>
              <p:nvPr/>
            </p:nvSpPr>
            <p:spPr>
              <a:xfrm>
                <a:off x="2311872" y="2135868"/>
                <a:ext cx="108000" cy="108000"/>
              </a:xfrm>
              <a:prstGeom prst="mathMultiply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529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B5BFDB-BE31-41DD-AB79-8350AD17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REACH and read-across</a:t>
            </a:r>
            <a:br>
              <a:rPr lang="en-BE" dirty="0"/>
            </a:b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895DD-2012-4B68-BF23-8D1F5E1C8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45" y="589713"/>
            <a:ext cx="8658321" cy="3761508"/>
          </a:xfrm>
        </p:spPr>
        <p:txBody>
          <a:bodyPr/>
          <a:lstStyle/>
          <a:p>
            <a:r>
              <a:rPr lang="sv-SE" sz="1800" dirty="0"/>
              <a:t>REACH </a:t>
            </a:r>
            <a:r>
              <a:rPr lang="en-GB" sz="1800" dirty="0"/>
              <a:t>regulation</a:t>
            </a:r>
            <a:r>
              <a:rPr lang="sv-SE" sz="1800" dirty="0"/>
              <a:t> allows for grouping of substances and use of read-across of data between similar substances to fill data gaps</a:t>
            </a:r>
          </a:p>
          <a:p>
            <a:pPr lvl="1"/>
            <a:endParaRPr lang="sv-SE" sz="1600" dirty="0"/>
          </a:p>
          <a:p>
            <a:pPr lvl="2"/>
            <a:endParaRPr lang="en-BE" sz="120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662D16D-C841-44D7-8B14-F4265981E545}"/>
              </a:ext>
            </a:extLst>
          </p:cNvPr>
          <p:cNvSpPr txBox="1">
            <a:spLocks/>
          </p:cNvSpPr>
          <p:nvPr/>
        </p:nvSpPr>
        <p:spPr>
          <a:xfrm>
            <a:off x="157596" y="1074751"/>
            <a:ext cx="5286274" cy="3761508"/>
          </a:xfrm>
          <a:prstGeom prst="rect">
            <a:avLst/>
          </a:prstGeom>
        </p:spPr>
        <p:txBody>
          <a:bodyPr/>
          <a:lstStyle>
            <a:lvl1pPr marL="256834" indent="-256834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2396" kern="1200">
                <a:solidFill>
                  <a:srgbClr val="005587"/>
                </a:solidFill>
                <a:latin typeface="+mn-lt"/>
                <a:ea typeface="+mn-ea"/>
                <a:cs typeface="+mn-cs"/>
              </a:defRPr>
            </a:lvl1pPr>
            <a:lvl2pPr marL="556474" indent="-214028" algn="l" defTabSz="342446" rtl="0" eaLnBrk="1" latinLnBrk="0" hangingPunct="1">
              <a:spcBef>
                <a:spcPct val="20000"/>
              </a:spcBef>
              <a:buFont typeface="Arial"/>
              <a:buChar char="–"/>
              <a:defRPr sz="20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114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559" indent="-171223" algn="l" defTabSz="342446" rtl="0" eaLnBrk="1" latinLnBrk="0" hangingPunct="1">
              <a:spcBef>
                <a:spcPct val="20000"/>
              </a:spcBef>
              <a:buFont typeface="Arial"/>
              <a:buChar char="–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006" indent="-171223" algn="l" defTabSz="342446" rtl="0" eaLnBrk="1" latinLnBrk="0" hangingPunct="1">
              <a:spcBef>
                <a:spcPct val="20000"/>
              </a:spcBef>
              <a:buFont typeface="Arial"/>
              <a:buChar char="»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3450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5897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8341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0788" indent="-171223" algn="l" defTabSz="342446" rtl="0" eaLnBrk="1" latinLnBrk="0" hangingPunct="1">
              <a:spcBef>
                <a:spcPct val="20000"/>
              </a:spcBef>
              <a:buFont typeface="Arial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sz="1600" dirty="0"/>
          </a:p>
          <a:p>
            <a:pPr lvl="1"/>
            <a:r>
              <a:rPr lang="sv-SE" sz="1600" dirty="0"/>
              <a:t>REACH Annex XI</a:t>
            </a:r>
          </a:p>
          <a:p>
            <a:pPr lvl="2"/>
            <a:r>
              <a:rPr lang="sv-SE" sz="1301" dirty="0"/>
              <a:t>General </a:t>
            </a:r>
            <a:r>
              <a:rPr lang="sv-SE" sz="1301" b="1" dirty="0"/>
              <a:t>rules for adaptation </a:t>
            </a:r>
            <a:r>
              <a:rPr lang="sv-SE" sz="1301" dirty="0"/>
              <a:t>of the standard testing regime set out in Annex VII to X</a:t>
            </a:r>
          </a:p>
          <a:p>
            <a:pPr lvl="1"/>
            <a:endParaRPr lang="sv-SE" sz="1600" dirty="0"/>
          </a:p>
          <a:p>
            <a:pPr lvl="1"/>
            <a:r>
              <a:rPr lang="sv-SE" sz="1600" dirty="0"/>
              <a:t>Grouping: ECHA </a:t>
            </a:r>
            <a:r>
              <a:rPr lang="sv-SE" sz="1600" dirty="0">
                <a:hlinkClick r:id="rId3"/>
              </a:rPr>
              <a:t>RAAF for UVCBs, 2017</a:t>
            </a:r>
            <a:r>
              <a:rPr lang="sv-SE" sz="1600" dirty="0"/>
              <a:t>: </a:t>
            </a:r>
          </a:p>
          <a:p>
            <a:pPr lvl="2"/>
            <a:r>
              <a:rPr lang="en-GB" sz="1300" dirty="0"/>
              <a:t>”For </a:t>
            </a:r>
            <a:r>
              <a:rPr lang="en-GB" sz="1300" b="1" dirty="0"/>
              <a:t>UVCBs</a:t>
            </a:r>
            <a:r>
              <a:rPr lang="en-GB" sz="1300" dirty="0"/>
              <a:t>, grouping on the basis of structural similarity may become even more </a:t>
            </a:r>
            <a:r>
              <a:rPr lang="en-GB" sz="1300" b="1" dirty="0">
                <a:highlight>
                  <a:srgbClr val="FFFF00"/>
                </a:highlight>
              </a:rPr>
              <a:t>complex</a:t>
            </a:r>
            <a:r>
              <a:rPr lang="en-GB" sz="1300" dirty="0"/>
              <a:t>, e.g. due to the presence of more constituents in the substances, potentially higher variations in the concentrations of the constituents and sometimes unknown constituents. Such grouping proposals also clearly </a:t>
            </a:r>
            <a:r>
              <a:rPr lang="en-GB" sz="1300" b="1" dirty="0">
                <a:highlight>
                  <a:srgbClr val="FFFF00"/>
                </a:highlight>
              </a:rPr>
              <a:t>require extensive explanations and justified criteria</a:t>
            </a:r>
            <a:r>
              <a:rPr lang="en-GB" sz="1300" dirty="0">
                <a:highlight>
                  <a:srgbClr val="FFFF00"/>
                </a:highlight>
              </a:rPr>
              <a:t> </a:t>
            </a:r>
            <a:r>
              <a:rPr lang="en-GB" sz="1300" dirty="0"/>
              <a:t>for group membership.”</a:t>
            </a:r>
            <a:r>
              <a:rPr lang="sv-SE" sz="1300" dirty="0"/>
              <a:t> (p30)</a:t>
            </a:r>
          </a:p>
          <a:p>
            <a:pPr lvl="2"/>
            <a:endParaRPr lang="en-BE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4337E4-3BFE-48E7-9DC8-915D7F590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069" y="1326457"/>
            <a:ext cx="2314409" cy="33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B5BFDB-BE31-41DD-AB79-8350AD17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REACH and read-across</a:t>
            </a:r>
            <a:br>
              <a:rPr lang="en-BE" dirty="0"/>
            </a:b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895DD-2012-4B68-BF23-8D1F5E1C8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745" y="589713"/>
            <a:ext cx="8658321" cy="3761508"/>
          </a:xfrm>
        </p:spPr>
        <p:txBody>
          <a:bodyPr/>
          <a:lstStyle/>
          <a:p>
            <a:r>
              <a:rPr lang="sv-SE" sz="1800" dirty="0"/>
              <a:t>REACH </a:t>
            </a:r>
            <a:r>
              <a:rPr lang="en-GB" sz="1800" dirty="0"/>
              <a:t>regulation</a:t>
            </a:r>
            <a:r>
              <a:rPr lang="sv-SE" sz="1800" dirty="0"/>
              <a:t> allows for grouping of substances and use of read-across of data between similar substances to fill data gaps (cont’d)</a:t>
            </a:r>
          </a:p>
          <a:p>
            <a:pPr lvl="1"/>
            <a:endParaRPr lang="sv-SE" sz="1600" dirty="0"/>
          </a:p>
          <a:p>
            <a:pPr lvl="1"/>
            <a:r>
              <a:rPr lang="sv-SE" sz="1600" dirty="0"/>
              <a:t>Read-across: ECHA </a:t>
            </a:r>
            <a:r>
              <a:rPr lang="sv-SE" sz="1600" dirty="0">
                <a:hlinkClick r:id="rId2"/>
              </a:rPr>
              <a:t>Advice on Using Read-Across for UVCB substances, 2022</a:t>
            </a:r>
            <a:r>
              <a:rPr lang="sv-SE" sz="1600" dirty="0"/>
              <a:t>: </a:t>
            </a:r>
          </a:p>
          <a:p>
            <a:pPr lvl="2"/>
            <a:r>
              <a:rPr lang="en-GB" sz="1300" dirty="0"/>
              <a:t>“If it can be demonstrated that the identification of all individual constituents is not technically possible or impractical, the structural similarity must be demonstrated </a:t>
            </a:r>
            <a:r>
              <a:rPr lang="en-GB" sz="1300" b="1" dirty="0">
                <a:highlight>
                  <a:srgbClr val="FFFF00"/>
                </a:highlight>
              </a:rPr>
              <a:t>by other means</a:t>
            </a:r>
            <a:r>
              <a:rPr lang="en-GB" sz="1300" dirty="0"/>
              <a:t>. Therefore, the registrant must provide a justification explaining why the other means enable </a:t>
            </a:r>
            <a:r>
              <a:rPr lang="en-GB" sz="1300" dirty="0">
                <a:highlight>
                  <a:srgbClr val="FFFF00"/>
                </a:highlight>
              </a:rPr>
              <a:t>a </a:t>
            </a:r>
            <a:r>
              <a:rPr lang="en-GB" sz="1300" b="1" dirty="0">
                <a:highlight>
                  <a:srgbClr val="FFFF00"/>
                </a:highlight>
              </a:rPr>
              <a:t>quantitative and qualitative comparison</a:t>
            </a:r>
            <a:r>
              <a:rPr lang="en-GB" sz="1300" b="1" dirty="0"/>
              <a:t> </a:t>
            </a:r>
            <a:r>
              <a:rPr lang="en-GB" sz="1300" dirty="0"/>
              <a:t>of the actual composition between substances.” (p10)</a:t>
            </a:r>
          </a:p>
          <a:p>
            <a:pPr lvl="2"/>
            <a:r>
              <a:rPr lang="en-GB" sz="1300" dirty="0"/>
              <a:t>“An example of demonstrating structural similarity by other means could be </a:t>
            </a:r>
            <a:r>
              <a:rPr lang="en-GB" sz="1300" b="1" dirty="0">
                <a:highlight>
                  <a:srgbClr val="FFFF00"/>
                </a:highlight>
              </a:rPr>
              <a:t>“fingerprinting”</a:t>
            </a:r>
            <a:r>
              <a:rPr lang="en-GB" sz="1300" dirty="0">
                <a:highlight>
                  <a:srgbClr val="FFFF00"/>
                </a:highlight>
              </a:rPr>
              <a:t> </a:t>
            </a:r>
            <a:r>
              <a:rPr lang="en-GB" sz="1300" dirty="0"/>
              <a:t>of constituents and their concentrations in compositions using chromatographic methods to provide an overview (fingerprint) of the constituents, particularly where there are common constituents.” (p10) </a:t>
            </a:r>
          </a:p>
          <a:p>
            <a:pPr lvl="2"/>
            <a:r>
              <a:rPr lang="en-GB" sz="1300" dirty="0"/>
              <a:t>“Key issues in evaluating the acceptability of the fingerprinting method will be: … the provision of information on a </a:t>
            </a:r>
            <a:r>
              <a:rPr lang="en-GB" sz="1300" b="1" dirty="0">
                <a:highlight>
                  <a:srgbClr val="FFFF00"/>
                </a:highlight>
              </a:rPr>
              <a:t>sufficient proportion of constituents </a:t>
            </a:r>
            <a:r>
              <a:rPr lang="en-GB" sz="1300" dirty="0"/>
              <a:t>in a substance (i.e. covering &gt;95 % of the constituents of a substance)…” (p10)</a:t>
            </a:r>
            <a:endParaRPr lang="en-GB" sz="1300" b="0" i="0" u="none" strike="noStrike" baseline="0" dirty="0">
              <a:solidFill>
                <a:srgbClr val="000000"/>
              </a:solidFill>
            </a:endParaRPr>
          </a:p>
          <a:p>
            <a:pPr lvl="2"/>
            <a:r>
              <a:rPr lang="en-GB" sz="1300" dirty="0"/>
              <a:t>“ …the concentration of constituents in </a:t>
            </a:r>
            <a:r>
              <a:rPr lang="en-GB" sz="1300" b="1" dirty="0">
                <a:highlight>
                  <a:srgbClr val="FFFF00"/>
                </a:highlight>
              </a:rPr>
              <a:t>at least five independent samples of the substance </a:t>
            </a:r>
            <a:r>
              <a:rPr lang="en-GB" sz="1300" dirty="0"/>
              <a:t>must be measured. The independent measurements must be from different production batches of the substance as produced by all the registrants.” (p7)</a:t>
            </a:r>
            <a:endParaRPr lang="en-GB" sz="1300" b="0" i="0" u="none" strike="noStrike" baseline="0" dirty="0">
              <a:solidFill>
                <a:srgbClr val="000000"/>
              </a:solidFill>
            </a:endParaRPr>
          </a:p>
          <a:p>
            <a:pPr lvl="2"/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127308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A1961-E075-409D-A15D-8D4B6549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163" y="857825"/>
            <a:ext cx="5524699" cy="1247480"/>
          </a:xfrm>
        </p:spPr>
        <p:txBody>
          <a:bodyPr/>
          <a:lstStyle/>
          <a:p>
            <a:r>
              <a:rPr lang="en-US" dirty="0"/>
              <a:t>What analytical information would support structural (compositional) similarity for UVCBs?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>
          <a:xfrm>
            <a:off x="2747803" y="2571750"/>
            <a:ext cx="5677059" cy="1966692"/>
          </a:xfrm>
        </p:spPr>
        <p:txBody>
          <a:bodyPr/>
          <a:lstStyle/>
          <a:p>
            <a:pPr lvl="1"/>
            <a:r>
              <a:rPr lang="en-US" sz="1600" dirty="0"/>
              <a:t>Whole substance composition for development of the hydrocarbon space map</a:t>
            </a:r>
          </a:p>
          <a:p>
            <a:pPr lvl="1"/>
            <a:r>
              <a:rPr lang="en-US" sz="1600" dirty="0"/>
              <a:t>Comparison of whole substance compositions for selecting (worst-case) representative sample</a:t>
            </a:r>
            <a:r>
              <a:rPr lang="en-BE" sz="1600" dirty="0"/>
              <a:t>(s)</a:t>
            </a:r>
            <a:endParaRPr lang="en-US" sz="1600" dirty="0"/>
          </a:p>
          <a:p>
            <a:pPr lvl="1"/>
            <a:r>
              <a:rPr lang="en-US" sz="1600" dirty="0"/>
              <a:t>Groups of relevant constituents</a:t>
            </a:r>
          </a:p>
          <a:p>
            <a:pPr lvl="1"/>
            <a:r>
              <a:rPr lang="en-US" sz="1600" dirty="0"/>
              <a:t>Specific constituents of concern</a:t>
            </a:r>
          </a:p>
          <a:p>
            <a:pPr lvl="1"/>
            <a:r>
              <a:rPr lang="en-US" sz="1600" dirty="0"/>
              <a:t>Other?</a:t>
            </a: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BE9C79D4-6E1E-45E9-800F-2055552C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53" y="1487490"/>
            <a:ext cx="2168520" cy="21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8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29C7-9FDD-4902-9D76-481E04CB8F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800" dirty="0"/>
              <a:t>Example: Hydrocarbon space map of gas oils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1E9E1-1F04-471E-973D-DBF30EBA99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5308" y="1674325"/>
            <a:ext cx="2063411" cy="2356093"/>
          </a:xfrm>
        </p:spPr>
        <p:txBody>
          <a:bodyPr>
            <a:noAutofit/>
          </a:bodyPr>
          <a:lstStyle/>
          <a:p>
            <a:pPr marL="0" indent="0" algn="ctr"/>
            <a:r>
              <a:rPr lang="en-GB" sz="1800" dirty="0"/>
              <a:t>Selection of representative samples for biological similarity assessment (human health)</a:t>
            </a:r>
          </a:p>
        </p:txBody>
      </p:sp>
      <p:pic>
        <p:nvPicPr>
          <p:cNvPr id="6" name="Content Placeholder 5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BAE856AB-2B00-4C66-84DE-9E7AFC2E5D1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05" y="738626"/>
            <a:ext cx="5004440" cy="4429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80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C27FF22-61C1-443B-83EF-FABF025897B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5771572"/>
              </p:ext>
            </p:extLst>
          </p:nvPr>
        </p:nvGraphicFramePr>
        <p:xfrm>
          <a:off x="353458" y="616722"/>
          <a:ext cx="8548223" cy="389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2CD3C-3BA8-43A3-91CF-CBDBB8E9AF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BE" sz="2800" dirty="0"/>
              <a:t>Use of read-across for HH toxicity</a:t>
            </a:r>
            <a:endParaRPr lang="fr-BE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63051" y="761636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202" y="728636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8897" y="736412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906" y="72937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9C310-4103-4DB3-A7CB-665FF7C19EEB}"/>
              </a:ext>
            </a:extLst>
          </p:cNvPr>
          <p:cNvSpPr txBox="1"/>
          <p:nvPr/>
        </p:nvSpPr>
        <p:spPr>
          <a:xfrm>
            <a:off x="1435468" y="4434047"/>
            <a:ext cx="6273064" cy="30777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nalytical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characterisation form</a:t>
            </a:r>
            <a:r>
              <a:rPr lang="en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first critical step in </a:t>
            </a:r>
            <a:r>
              <a:rPr lang="en-B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hazard testing strategy</a:t>
            </a:r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046656-A9E0-427F-82F2-EB0E1752D4A0}"/>
              </a:ext>
            </a:extLst>
          </p:cNvPr>
          <p:cNvSpPr/>
          <p:nvPr/>
        </p:nvSpPr>
        <p:spPr>
          <a:xfrm>
            <a:off x="188476" y="1176538"/>
            <a:ext cx="2191165" cy="31872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38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4E39-031C-4CA2-90AD-BD24E2CA29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71450" indent="-171450" defTabSz="685800">
              <a:lnSpc>
                <a:spcPct val="90000"/>
              </a:lnSpc>
            </a:pPr>
            <a:r>
              <a:rPr lang="en-GB" sz="2800" dirty="0"/>
              <a:t>Read-across justification for ENV toxicity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3EFC5B2-1FC4-4C86-81BD-BBF646C8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90" y="968718"/>
            <a:ext cx="8389934" cy="33937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Have </a:t>
            </a:r>
            <a:r>
              <a:rPr lang="en-US" sz="1400" dirty="0" err="1"/>
              <a:t>GCxGC</a:t>
            </a:r>
            <a:r>
              <a:rPr lang="en-US" sz="1400" dirty="0"/>
              <a:t>-FID data (hydrocarbon block) and biomimetic extraction-Solid Phase Microextraction (BE-SPME) to measure bioavailability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Use the hydrocarbon block</a:t>
            </a:r>
            <a:r>
              <a:rPr lang="en-GB" dirty="0"/>
              <a:t> data for </a:t>
            </a:r>
            <a:r>
              <a:rPr lang="en-GB" sz="1400" dirty="0"/>
              <a:t>PetroTox predictions of aquatic and sediment/soil toxicity of available samples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Use BE-SPME data to identify most bioavailable and therefore toxic samples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To allow a conservative assessment, the most toxic sample based on BE SPME and </a:t>
            </a:r>
            <a:r>
              <a:rPr lang="en-GB" sz="1400" dirty="0" err="1"/>
              <a:t>PetroTox</a:t>
            </a:r>
            <a:r>
              <a:rPr lang="en-GB" sz="1400" dirty="0"/>
              <a:t> will be selected for aquatic, sediment and terrestrial toxicity testing and read-across to the other category members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097EC7-E504-4E11-8D65-23E903B7CA36}"/>
              </a:ext>
            </a:extLst>
          </p:cNvPr>
          <p:cNvSpPr/>
          <p:nvPr/>
        </p:nvSpPr>
        <p:spPr>
          <a:xfrm>
            <a:off x="2063854" y="3834238"/>
            <a:ext cx="2442042" cy="440288"/>
          </a:xfrm>
          <a:prstGeom prst="rightArrow">
            <a:avLst>
              <a:gd name="adj1" fmla="val 100000"/>
              <a:gd name="adj2" fmla="val 45409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PetroTox: Toxicity predictions using </a:t>
            </a:r>
            <a:r>
              <a:rPr lang="en-US" sz="1050" dirty="0" err="1"/>
              <a:t>GCxGC</a:t>
            </a:r>
            <a:r>
              <a:rPr lang="en-US" sz="1050" dirty="0"/>
              <a:t>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E214A2-716D-4889-8646-D644349E2433}"/>
              </a:ext>
            </a:extLst>
          </p:cNvPr>
          <p:cNvSpPr/>
          <p:nvPr/>
        </p:nvSpPr>
        <p:spPr>
          <a:xfrm>
            <a:off x="4999935" y="3048210"/>
            <a:ext cx="2197629" cy="1404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98492-9413-4029-9604-DD3F4B78DC8F}"/>
              </a:ext>
            </a:extLst>
          </p:cNvPr>
          <p:cNvSpPr txBox="1"/>
          <p:nvPr/>
        </p:nvSpPr>
        <p:spPr>
          <a:xfrm>
            <a:off x="5768125" y="4452583"/>
            <a:ext cx="714298" cy="23083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Sample #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1E2A6-46B5-424B-8CBC-A1F9E77AC710}"/>
              </a:ext>
            </a:extLst>
          </p:cNvPr>
          <p:cNvSpPr txBox="1"/>
          <p:nvPr/>
        </p:nvSpPr>
        <p:spPr>
          <a:xfrm rot="16200000">
            <a:off x="4197633" y="3664072"/>
            <a:ext cx="1345112" cy="230832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err="1">
                <a:solidFill>
                  <a:srgbClr val="005587"/>
                </a:solidFill>
              </a:rPr>
              <a:t>PetroTox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n-US" sz="1200" dirty="0">
                <a:solidFill>
                  <a:srgbClr val="C00000"/>
                </a:solidFill>
              </a:rPr>
              <a:t>BE-SPME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D2917-5A18-4E1E-913E-345AC6E648D5}"/>
              </a:ext>
            </a:extLst>
          </p:cNvPr>
          <p:cNvSpPr/>
          <p:nvPr/>
        </p:nvSpPr>
        <p:spPr>
          <a:xfrm>
            <a:off x="5210653" y="3485174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CA6D5A-4BD6-4D7D-8DCA-B74D10462E3F}"/>
              </a:ext>
            </a:extLst>
          </p:cNvPr>
          <p:cNvSpPr/>
          <p:nvPr/>
        </p:nvSpPr>
        <p:spPr>
          <a:xfrm>
            <a:off x="5536114" y="3937696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996602-04E6-4177-98BE-285E4BE6A2F4}"/>
              </a:ext>
            </a:extLst>
          </p:cNvPr>
          <p:cNvSpPr/>
          <p:nvPr/>
        </p:nvSpPr>
        <p:spPr>
          <a:xfrm>
            <a:off x="5979942" y="4066424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E8D03F-6A08-45F9-9702-72EC96973D6A}"/>
              </a:ext>
            </a:extLst>
          </p:cNvPr>
          <p:cNvSpPr/>
          <p:nvPr/>
        </p:nvSpPr>
        <p:spPr>
          <a:xfrm>
            <a:off x="6351004" y="3800245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8A31FF-265D-4E2E-B95F-B14D9201BCBE}"/>
              </a:ext>
            </a:extLst>
          </p:cNvPr>
          <p:cNvGrpSpPr/>
          <p:nvPr/>
        </p:nvGrpSpPr>
        <p:grpSpPr>
          <a:xfrm>
            <a:off x="483218" y="3154396"/>
            <a:ext cx="1363274" cy="1345113"/>
            <a:chOff x="1897130" y="3848111"/>
            <a:chExt cx="1826625" cy="15422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73AA84-7B25-4BB5-8442-4E1573E12CBC}"/>
                </a:ext>
              </a:extLst>
            </p:cNvPr>
            <p:cNvSpPr/>
            <p:nvPr/>
          </p:nvSpPr>
          <p:spPr>
            <a:xfrm>
              <a:off x="2310052" y="3948723"/>
              <a:ext cx="732822" cy="1118312"/>
            </a:xfrm>
            <a:custGeom>
              <a:avLst/>
              <a:gdLst>
                <a:gd name="connsiteX0" fmla="*/ 723902 w 732822"/>
                <a:gd name="connsiteY0" fmla="*/ 964315 h 1118312"/>
                <a:gd name="connsiteX1" fmla="*/ 513074 w 732822"/>
                <a:gd name="connsiteY1" fmla="*/ 487657 h 1118312"/>
                <a:gd name="connsiteX2" fmla="*/ 513074 w 732822"/>
                <a:gd name="connsiteY2" fmla="*/ 164997 h 1118312"/>
                <a:gd name="connsiteX3" fmla="*/ 568073 w 732822"/>
                <a:gd name="connsiteY3" fmla="*/ 69665 h 1118312"/>
                <a:gd name="connsiteX4" fmla="*/ 584572 w 732822"/>
                <a:gd name="connsiteY4" fmla="*/ 20166 h 1118312"/>
                <a:gd name="connsiteX5" fmla="*/ 549740 w 732822"/>
                <a:gd name="connsiteY5" fmla="*/ 0 h 1118312"/>
                <a:gd name="connsiteX6" fmla="*/ 549740 w 732822"/>
                <a:gd name="connsiteY6" fmla="*/ 0 h 1118312"/>
                <a:gd name="connsiteX7" fmla="*/ 183083 w 732822"/>
                <a:gd name="connsiteY7" fmla="*/ 0 h 1118312"/>
                <a:gd name="connsiteX8" fmla="*/ 183083 w 732822"/>
                <a:gd name="connsiteY8" fmla="*/ 0 h 1118312"/>
                <a:gd name="connsiteX9" fmla="*/ 148250 w 732822"/>
                <a:gd name="connsiteY9" fmla="*/ 20166 h 1118312"/>
                <a:gd name="connsiteX10" fmla="*/ 164750 w 732822"/>
                <a:gd name="connsiteY10" fmla="*/ 69665 h 1118312"/>
                <a:gd name="connsiteX11" fmla="*/ 219748 w 732822"/>
                <a:gd name="connsiteY11" fmla="*/ 164997 h 1118312"/>
                <a:gd name="connsiteX12" fmla="*/ 219748 w 732822"/>
                <a:gd name="connsiteY12" fmla="*/ 487657 h 1118312"/>
                <a:gd name="connsiteX13" fmla="*/ 8921 w 732822"/>
                <a:gd name="connsiteY13" fmla="*/ 964315 h 1118312"/>
                <a:gd name="connsiteX14" fmla="*/ 18087 w 732822"/>
                <a:gd name="connsiteY14" fmla="*/ 1068813 h 1118312"/>
                <a:gd name="connsiteX15" fmla="*/ 109751 w 732822"/>
                <a:gd name="connsiteY15" fmla="*/ 1118312 h 1118312"/>
                <a:gd name="connsiteX16" fmla="*/ 623071 w 732822"/>
                <a:gd name="connsiteY16" fmla="*/ 1118312 h 1118312"/>
                <a:gd name="connsiteX17" fmla="*/ 714735 w 732822"/>
                <a:gd name="connsiteY17" fmla="*/ 1068813 h 1118312"/>
                <a:gd name="connsiteX18" fmla="*/ 723902 w 732822"/>
                <a:gd name="connsiteY18" fmla="*/ 964315 h 1118312"/>
                <a:gd name="connsiteX19" fmla="*/ 439743 w 732822"/>
                <a:gd name="connsiteY19" fmla="*/ 164997 h 1118312"/>
                <a:gd name="connsiteX20" fmla="*/ 439743 w 732822"/>
                <a:gd name="connsiteY20" fmla="*/ 238329 h 1118312"/>
                <a:gd name="connsiteX21" fmla="*/ 293080 w 732822"/>
                <a:gd name="connsiteY21" fmla="*/ 238329 h 1118312"/>
                <a:gd name="connsiteX22" fmla="*/ 293080 w 732822"/>
                <a:gd name="connsiteY22" fmla="*/ 164997 h 1118312"/>
                <a:gd name="connsiteX23" fmla="*/ 269247 w 732822"/>
                <a:gd name="connsiteY23" fmla="*/ 73332 h 1118312"/>
                <a:gd name="connsiteX24" fmla="*/ 465409 w 732822"/>
                <a:gd name="connsiteY24" fmla="*/ 73332 h 1118312"/>
                <a:gd name="connsiteX25" fmla="*/ 439743 w 732822"/>
                <a:gd name="connsiteY25" fmla="*/ 164997 h 11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2822" h="1118312">
                  <a:moveTo>
                    <a:pt x="723902" y="964315"/>
                  </a:moveTo>
                  <a:lnTo>
                    <a:pt x="513074" y="487657"/>
                  </a:lnTo>
                  <a:lnTo>
                    <a:pt x="513074" y="164997"/>
                  </a:lnTo>
                  <a:cubicBezTo>
                    <a:pt x="513074" y="98998"/>
                    <a:pt x="566239" y="71499"/>
                    <a:pt x="568073" y="69665"/>
                  </a:cubicBezTo>
                  <a:cubicBezTo>
                    <a:pt x="586405" y="60499"/>
                    <a:pt x="593739" y="38499"/>
                    <a:pt x="584572" y="20166"/>
                  </a:cubicBezTo>
                  <a:cubicBezTo>
                    <a:pt x="577239" y="7333"/>
                    <a:pt x="564406" y="0"/>
                    <a:pt x="549740" y="0"/>
                  </a:cubicBezTo>
                  <a:lnTo>
                    <a:pt x="549740" y="0"/>
                  </a:lnTo>
                  <a:lnTo>
                    <a:pt x="183083" y="0"/>
                  </a:lnTo>
                  <a:lnTo>
                    <a:pt x="183083" y="0"/>
                  </a:lnTo>
                  <a:cubicBezTo>
                    <a:pt x="168417" y="0"/>
                    <a:pt x="155584" y="7333"/>
                    <a:pt x="148250" y="20166"/>
                  </a:cubicBezTo>
                  <a:cubicBezTo>
                    <a:pt x="139084" y="38499"/>
                    <a:pt x="146417" y="60499"/>
                    <a:pt x="164750" y="69665"/>
                  </a:cubicBezTo>
                  <a:cubicBezTo>
                    <a:pt x="164750" y="69665"/>
                    <a:pt x="219748" y="98998"/>
                    <a:pt x="219748" y="164997"/>
                  </a:cubicBezTo>
                  <a:lnTo>
                    <a:pt x="219748" y="487657"/>
                  </a:lnTo>
                  <a:lnTo>
                    <a:pt x="8921" y="964315"/>
                  </a:lnTo>
                  <a:cubicBezTo>
                    <a:pt x="-5746" y="999148"/>
                    <a:pt x="-2079" y="1037647"/>
                    <a:pt x="18087" y="1068813"/>
                  </a:cubicBezTo>
                  <a:cubicBezTo>
                    <a:pt x="38253" y="1099979"/>
                    <a:pt x="73086" y="1118312"/>
                    <a:pt x="109751" y="1118312"/>
                  </a:cubicBezTo>
                  <a:lnTo>
                    <a:pt x="623071" y="1118312"/>
                  </a:lnTo>
                  <a:cubicBezTo>
                    <a:pt x="659737" y="1118312"/>
                    <a:pt x="694569" y="1099979"/>
                    <a:pt x="714735" y="1068813"/>
                  </a:cubicBezTo>
                  <a:cubicBezTo>
                    <a:pt x="734901" y="1037647"/>
                    <a:pt x="738568" y="999148"/>
                    <a:pt x="723902" y="964315"/>
                  </a:cubicBezTo>
                  <a:close/>
                  <a:moveTo>
                    <a:pt x="439743" y="164997"/>
                  </a:moveTo>
                  <a:lnTo>
                    <a:pt x="439743" y="238329"/>
                  </a:lnTo>
                  <a:lnTo>
                    <a:pt x="293080" y="238329"/>
                  </a:lnTo>
                  <a:lnTo>
                    <a:pt x="293080" y="164997"/>
                  </a:lnTo>
                  <a:cubicBezTo>
                    <a:pt x="293080" y="126498"/>
                    <a:pt x="282080" y="97165"/>
                    <a:pt x="269247" y="73332"/>
                  </a:cubicBezTo>
                  <a:lnTo>
                    <a:pt x="465409" y="73332"/>
                  </a:lnTo>
                  <a:cubicBezTo>
                    <a:pt x="450742" y="97165"/>
                    <a:pt x="439743" y="126498"/>
                    <a:pt x="439743" y="1649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DADB4B8-4F88-4BE1-9702-0FC5D8DB83A1}"/>
                </a:ext>
              </a:extLst>
            </p:cNvPr>
            <p:cNvGrpSpPr/>
            <p:nvPr/>
          </p:nvGrpSpPr>
          <p:grpSpPr>
            <a:xfrm>
              <a:off x="2316255" y="4458371"/>
              <a:ext cx="719744" cy="605901"/>
              <a:chOff x="2316255" y="4458371"/>
              <a:chExt cx="719744" cy="605901"/>
            </a:xfrm>
            <a:solidFill>
              <a:schemeClr val="accent2">
                <a:lumMod val="60000"/>
                <a:lumOff val="40000"/>
              </a:schemeClr>
            </a:solidFill>
            <a:effectLst/>
          </p:grpSpPr>
          <p:sp>
            <p:nvSpPr>
              <p:cNvPr id="30" name="Flowchart: Manual Operation 29">
                <a:extLst>
                  <a:ext uri="{FF2B5EF4-FFF2-40B4-BE49-F238E27FC236}">
                    <a16:creationId xmlns:a16="http://schemas.microsoft.com/office/drawing/2014/main" id="{30BBB877-BFD3-4315-B1BF-602171E24B8B}"/>
                  </a:ext>
                </a:extLst>
              </p:cNvPr>
              <p:cNvSpPr/>
              <p:nvPr/>
            </p:nvSpPr>
            <p:spPr>
              <a:xfrm rot="10800000">
                <a:off x="2427865" y="4460396"/>
                <a:ext cx="495300" cy="600554"/>
              </a:xfrm>
              <a:prstGeom prst="flowChartManualOperati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942225C6-974C-4DFB-9333-15C21090EEF8}"/>
                  </a:ext>
                </a:extLst>
              </p:cNvPr>
              <p:cNvSpPr/>
              <p:nvPr/>
            </p:nvSpPr>
            <p:spPr>
              <a:xfrm rot="900000">
                <a:off x="2316255" y="4831200"/>
                <a:ext cx="235608" cy="233072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52475EA7-0926-43D1-A5EF-4C155BD2EFAF}"/>
                  </a:ext>
                </a:extLst>
              </p:cNvPr>
              <p:cNvSpPr/>
              <p:nvPr/>
            </p:nvSpPr>
            <p:spPr>
              <a:xfrm>
                <a:off x="2792533" y="4831200"/>
                <a:ext cx="243466" cy="228746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81ADD57F-64BD-4143-8DB2-B2177B8274D4}"/>
                  </a:ext>
                </a:extLst>
              </p:cNvPr>
              <p:cNvSpPr/>
              <p:nvPr/>
            </p:nvSpPr>
            <p:spPr>
              <a:xfrm>
                <a:off x="2351038" y="445837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8E0D0EAE-9C70-4815-AA24-C17DEEAA4655}"/>
                  </a:ext>
                </a:extLst>
              </p:cNvPr>
              <p:cNvSpPr/>
              <p:nvPr/>
            </p:nvSpPr>
            <p:spPr>
              <a:xfrm flipH="1">
                <a:off x="2805063" y="447742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49FE1D-9FFD-436B-B290-79257AD10770}"/>
                </a:ext>
              </a:extLst>
            </p:cNvPr>
            <p:cNvSpPr/>
            <p:nvPr/>
          </p:nvSpPr>
          <p:spPr>
            <a:xfrm>
              <a:off x="2656623" y="4076494"/>
              <a:ext cx="732822" cy="1118312"/>
            </a:xfrm>
            <a:custGeom>
              <a:avLst/>
              <a:gdLst>
                <a:gd name="connsiteX0" fmla="*/ 723902 w 732822"/>
                <a:gd name="connsiteY0" fmla="*/ 964315 h 1118312"/>
                <a:gd name="connsiteX1" fmla="*/ 513074 w 732822"/>
                <a:gd name="connsiteY1" fmla="*/ 487657 h 1118312"/>
                <a:gd name="connsiteX2" fmla="*/ 513074 w 732822"/>
                <a:gd name="connsiteY2" fmla="*/ 164997 h 1118312"/>
                <a:gd name="connsiteX3" fmla="*/ 568073 w 732822"/>
                <a:gd name="connsiteY3" fmla="*/ 69665 h 1118312"/>
                <a:gd name="connsiteX4" fmla="*/ 584572 w 732822"/>
                <a:gd name="connsiteY4" fmla="*/ 20166 h 1118312"/>
                <a:gd name="connsiteX5" fmla="*/ 549740 w 732822"/>
                <a:gd name="connsiteY5" fmla="*/ 0 h 1118312"/>
                <a:gd name="connsiteX6" fmla="*/ 549740 w 732822"/>
                <a:gd name="connsiteY6" fmla="*/ 0 h 1118312"/>
                <a:gd name="connsiteX7" fmla="*/ 183083 w 732822"/>
                <a:gd name="connsiteY7" fmla="*/ 0 h 1118312"/>
                <a:gd name="connsiteX8" fmla="*/ 183083 w 732822"/>
                <a:gd name="connsiteY8" fmla="*/ 0 h 1118312"/>
                <a:gd name="connsiteX9" fmla="*/ 148250 w 732822"/>
                <a:gd name="connsiteY9" fmla="*/ 20166 h 1118312"/>
                <a:gd name="connsiteX10" fmla="*/ 164750 w 732822"/>
                <a:gd name="connsiteY10" fmla="*/ 69665 h 1118312"/>
                <a:gd name="connsiteX11" fmla="*/ 219748 w 732822"/>
                <a:gd name="connsiteY11" fmla="*/ 164997 h 1118312"/>
                <a:gd name="connsiteX12" fmla="*/ 219748 w 732822"/>
                <a:gd name="connsiteY12" fmla="*/ 487657 h 1118312"/>
                <a:gd name="connsiteX13" fmla="*/ 8921 w 732822"/>
                <a:gd name="connsiteY13" fmla="*/ 964315 h 1118312"/>
                <a:gd name="connsiteX14" fmla="*/ 18087 w 732822"/>
                <a:gd name="connsiteY14" fmla="*/ 1068813 h 1118312"/>
                <a:gd name="connsiteX15" fmla="*/ 109751 w 732822"/>
                <a:gd name="connsiteY15" fmla="*/ 1118312 h 1118312"/>
                <a:gd name="connsiteX16" fmla="*/ 623071 w 732822"/>
                <a:gd name="connsiteY16" fmla="*/ 1118312 h 1118312"/>
                <a:gd name="connsiteX17" fmla="*/ 714735 w 732822"/>
                <a:gd name="connsiteY17" fmla="*/ 1068813 h 1118312"/>
                <a:gd name="connsiteX18" fmla="*/ 723902 w 732822"/>
                <a:gd name="connsiteY18" fmla="*/ 964315 h 1118312"/>
                <a:gd name="connsiteX19" fmla="*/ 439743 w 732822"/>
                <a:gd name="connsiteY19" fmla="*/ 164997 h 1118312"/>
                <a:gd name="connsiteX20" fmla="*/ 439743 w 732822"/>
                <a:gd name="connsiteY20" fmla="*/ 238329 h 1118312"/>
                <a:gd name="connsiteX21" fmla="*/ 293080 w 732822"/>
                <a:gd name="connsiteY21" fmla="*/ 238329 h 1118312"/>
                <a:gd name="connsiteX22" fmla="*/ 293080 w 732822"/>
                <a:gd name="connsiteY22" fmla="*/ 164997 h 1118312"/>
                <a:gd name="connsiteX23" fmla="*/ 269247 w 732822"/>
                <a:gd name="connsiteY23" fmla="*/ 73332 h 1118312"/>
                <a:gd name="connsiteX24" fmla="*/ 465409 w 732822"/>
                <a:gd name="connsiteY24" fmla="*/ 73332 h 1118312"/>
                <a:gd name="connsiteX25" fmla="*/ 439743 w 732822"/>
                <a:gd name="connsiteY25" fmla="*/ 164997 h 11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2822" h="1118312">
                  <a:moveTo>
                    <a:pt x="723902" y="964315"/>
                  </a:moveTo>
                  <a:lnTo>
                    <a:pt x="513074" y="487657"/>
                  </a:lnTo>
                  <a:lnTo>
                    <a:pt x="513074" y="164997"/>
                  </a:lnTo>
                  <a:cubicBezTo>
                    <a:pt x="513074" y="98998"/>
                    <a:pt x="566239" y="71499"/>
                    <a:pt x="568073" y="69665"/>
                  </a:cubicBezTo>
                  <a:cubicBezTo>
                    <a:pt x="586405" y="60499"/>
                    <a:pt x="593739" y="38499"/>
                    <a:pt x="584572" y="20166"/>
                  </a:cubicBezTo>
                  <a:cubicBezTo>
                    <a:pt x="577239" y="7333"/>
                    <a:pt x="564406" y="0"/>
                    <a:pt x="549740" y="0"/>
                  </a:cubicBezTo>
                  <a:lnTo>
                    <a:pt x="549740" y="0"/>
                  </a:lnTo>
                  <a:lnTo>
                    <a:pt x="183083" y="0"/>
                  </a:lnTo>
                  <a:lnTo>
                    <a:pt x="183083" y="0"/>
                  </a:lnTo>
                  <a:cubicBezTo>
                    <a:pt x="168417" y="0"/>
                    <a:pt x="155584" y="7333"/>
                    <a:pt x="148250" y="20166"/>
                  </a:cubicBezTo>
                  <a:cubicBezTo>
                    <a:pt x="139084" y="38499"/>
                    <a:pt x="146417" y="60499"/>
                    <a:pt x="164750" y="69665"/>
                  </a:cubicBezTo>
                  <a:cubicBezTo>
                    <a:pt x="164750" y="69665"/>
                    <a:pt x="219748" y="98998"/>
                    <a:pt x="219748" y="164997"/>
                  </a:cubicBezTo>
                  <a:lnTo>
                    <a:pt x="219748" y="487657"/>
                  </a:lnTo>
                  <a:lnTo>
                    <a:pt x="8921" y="964315"/>
                  </a:lnTo>
                  <a:cubicBezTo>
                    <a:pt x="-5746" y="999148"/>
                    <a:pt x="-2079" y="1037647"/>
                    <a:pt x="18087" y="1068813"/>
                  </a:cubicBezTo>
                  <a:cubicBezTo>
                    <a:pt x="38253" y="1099979"/>
                    <a:pt x="73086" y="1118312"/>
                    <a:pt x="109751" y="1118312"/>
                  </a:cubicBezTo>
                  <a:lnTo>
                    <a:pt x="623071" y="1118312"/>
                  </a:lnTo>
                  <a:cubicBezTo>
                    <a:pt x="659737" y="1118312"/>
                    <a:pt x="694569" y="1099979"/>
                    <a:pt x="714735" y="1068813"/>
                  </a:cubicBezTo>
                  <a:cubicBezTo>
                    <a:pt x="734901" y="1037647"/>
                    <a:pt x="738568" y="999148"/>
                    <a:pt x="723902" y="964315"/>
                  </a:cubicBezTo>
                  <a:close/>
                  <a:moveTo>
                    <a:pt x="439743" y="164997"/>
                  </a:moveTo>
                  <a:lnTo>
                    <a:pt x="439743" y="238329"/>
                  </a:lnTo>
                  <a:lnTo>
                    <a:pt x="293080" y="238329"/>
                  </a:lnTo>
                  <a:lnTo>
                    <a:pt x="293080" y="164997"/>
                  </a:lnTo>
                  <a:cubicBezTo>
                    <a:pt x="293080" y="126498"/>
                    <a:pt x="282080" y="97165"/>
                    <a:pt x="269247" y="73332"/>
                  </a:cubicBezTo>
                  <a:lnTo>
                    <a:pt x="465409" y="73332"/>
                  </a:lnTo>
                  <a:cubicBezTo>
                    <a:pt x="450742" y="97165"/>
                    <a:pt x="439743" y="126498"/>
                    <a:pt x="439743" y="1649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2F369E0-8EC9-46B8-93E5-5AD35D916A80}"/>
                </a:ext>
              </a:extLst>
            </p:cNvPr>
            <p:cNvGrpSpPr/>
            <p:nvPr/>
          </p:nvGrpSpPr>
          <p:grpSpPr>
            <a:xfrm>
              <a:off x="2662826" y="4586142"/>
              <a:ext cx="719744" cy="605901"/>
              <a:chOff x="2316255" y="4458371"/>
              <a:chExt cx="719744" cy="605901"/>
            </a:xfrm>
            <a:solidFill>
              <a:schemeClr val="accent2">
                <a:lumMod val="75000"/>
              </a:schemeClr>
            </a:solidFill>
            <a:effectLst/>
          </p:grpSpPr>
          <p:sp>
            <p:nvSpPr>
              <p:cNvPr id="39" name="Flowchart: Manual Operation 38">
                <a:extLst>
                  <a:ext uri="{FF2B5EF4-FFF2-40B4-BE49-F238E27FC236}">
                    <a16:creationId xmlns:a16="http://schemas.microsoft.com/office/drawing/2014/main" id="{371C2965-1287-4B78-9E4A-9A2803AD1BB8}"/>
                  </a:ext>
                </a:extLst>
              </p:cNvPr>
              <p:cNvSpPr/>
              <p:nvPr/>
            </p:nvSpPr>
            <p:spPr>
              <a:xfrm rot="10800000">
                <a:off x="2427865" y="4460396"/>
                <a:ext cx="495300" cy="600554"/>
              </a:xfrm>
              <a:prstGeom prst="flowChartManualOperati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7C280BE8-EB80-452D-B668-CAB315239903}"/>
                  </a:ext>
                </a:extLst>
              </p:cNvPr>
              <p:cNvSpPr/>
              <p:nvPr/>
            </p:nvSpPr>
            <p:spPr>
              <a:xfrm rot="900000">
                <a:off x="2316255" y="4831200"/>
                <a:ext cx="235608" cy="233072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455BD16F-1F9A-463F-BFA8-E350C9F035E0}"/>
                  </a:ext>
                </a:extLst>
              </p:cNvPr>
              <p:cNvSpPr/>
              <p:nvPr/>
            </p:nvSpPr>
            <p:spPr>
              <a:xfrm>
                <a:off x="2792533" y="4831200"/>
                <a:ext cx="243466" cy="228746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02D83E12-2F35-48A6-ACFB-B2E95DD4B941}"/>
                  </a:ext>
                </a:extLst>
              </p:cNvPr>
              <p:cNvSpPr/>
              <p:nvPr/>
            </p:nvSpPr>
            <p:spPr>
              <a:xfrm>
                <a:off x="2351038" y="445837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69E03507-FD56-40AA-8F5F-07A09957A665}"/>
                  </a:ext>
                </a:extLst>
              </p:cNvPr>
              <p:cNvSpPr/>
              <p:nvPr/>
            </p:nvSpPr>
            <p:spPr>
              <a:xfrm flipH="1">
                <a:off x="2805063" y="447742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3D0D58-6A7E-4178-9C47-7DB0323B9CA7}"/>
                </a:ext>
              </a:extLst>
            </p:cNvPr>
            <p:cNvSpPr/>
            <p:nvPr/>
          </p:nvSpPr>
          <p:spPr>
            <a:xfrm>
              <a:off x="1897130" y="3848111"/>
              <a:ext cx="732822" cy="1118312"/>
            </a:xfrm>
            <a:custGeom>
              <a:avLst/>
              <a:gdLst>
                <a:gd name="connsiteX0" fmla="*/ 723902 w 732822"/>
                <a:gd name="connsiteY0" fmla="*/ 964315 h 1118312"/>
                <a:gd name="connsiteX1" fmla="*/ 513074 w 732822"/>
                <a:gd name="connsiteY1" fmla="*/ 487657 h 1118312"/>
                <a:gd name="connsiteX2" fmla="*/ 513074 w 732822"/>
                <a:gd name="connsiteY2" fmla="*/ 164997 h 1118312"/>
                <a:gd name="connsiteX3" fmla="*/ 568073 w 732822"/>
                <a:gd name="connsiteY3" fmla="*/ 69665 h 1118312"/>
                <a:gd name="connsiteX4" fmla="*/ 584572 w 732822"/>
                <a:gd name="connsiteY4" fmla="*/ 20166 h 1118312"/>
                <a:gd name="connsiteX5" fmla="*/ 549740 w 732822"/>
                <a:gd name="connsiteY5" fmla="*/ 0 h 1118312"/>
                <a:gd name="connsiteX6" fmla="*/ 549740 w 732822"/>
                <a:gd name="connsiteY6" fmla="*/ 0 h 1118312"/>
                <a:gd name="connsiteX7" fmla="*/ 183083 w 732822"/>
                <a:gd name="connsiteY7" fmla="*/ 0 h 1118312"/>
                <a:gd name="connsiteX8" fmla="*/ 183083 w 732822"/>
                <a:gd name="connsiteY8" fmla="*/ 0 h 1118312"/>
                <a:gd name="connsiteX9" fmla="*/ 148250 w 732822"/>
                <a:gd name="connsiteY9" fmla="*/ 20166 h 1118312"/>
                <a:gd name="connsiteX10" fmla="*/ 164750 w 732822"/>
                <a:gd name="connsiteY10" fmla="*/ 69665 h 1118312"/>
                <a:gd name="connsiteX11" fmla="*/ 219748 w 732822"/>
                <a:gd name="connsiteY11" fmla="*/ 164997 h 1118312"/>
                <a:gd name="connsiteX12" fmla="*/ 219748 w 732822"/>
                <a:gd name="connsiteY12" fmla="*/ 487657 h 1118312"/>
                <a:gd name="connsiteX13" fmla="*/ 8921 w 732822"/>
                <a:gd name="connsiteY13" fmla="*/ 964315 h 1118312"/>
                <a:gd name="connsiteX14" fmla="*/ 18087 w 732822"/>
                <a:gd name="connsiteY14" fmla="*/ 1068813 h 1118312"/>
                <a:gd name="connsiteX15" fmla="*/ 109751 w 732822"/>
                <a:gd name="connsiteY15" fmla="*/ 1118312 h 1118312"/>
                <a:gd name="connsiteX16" fmla="*/ 623071 w 732822"/>
                <a:gd name="connsiteY16" fmla="*/ 1118312 h 1118312"/>
                <a:gd name="connsiteX17" fmla="*/ 714735 w 732822"/>
                <a:gd name="connsiteY17" fmla="*/ 1068813 h 1118312"/>
                <a:gd name="connsiteX18" fmla="*/ 723902 w 732822"/>
                <a:gd name="connsiteY18" fmla="*/ 964315 h 1118312"/>
                <a:gd name="connsiteX19" fmla="*/ 439743 w 732822"/>
                <a:gd name="connsiteY19" fmla="*/ 164997 h 1118312"/>
                <a:gd name="connsiteX20" fmla="*/ 439743 w 732822"/>
                <a:gd name="connsiteY20" fmla="*/ 238329 h 1118312"/>
                <a:gd name="connsiteX21" fmla="*/ 293080 w 732822"/>
                <a:gd name="connsiteY21" fmla="*/ 238329 h 1118312"/>
                <a:gd name="connsiteX22" fmla="*/ 293080 w 732822"/>
                <a:gd name="connsiteY22" fmla="*/ 164997 h 1118312"/>
                <a:gd name="connsiteX23" fmla="*/ 269247 w 732822"/>
                <a:gd name="connsiteY23" fmla="*/ 73332 h 1118312"/>
                <a:gd name="connsiteX24" fmla="*/ 465409 w 732822"/>
                <a:gd name="connsiteY24" fmla="*/ 73332 h 1118312"/>
                <a:gd name="connsiteX25" fmla="*/ 439743 w 732822"/>
                <a:gd name="connsiteY25" fmla="*/ 164997 h 11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2822" h="1118312">
                  <a:moveTo>
                    <a:pt x="723902" y="964315"/>
                  </a:moveTo>
                  <a:lnTo>
                    <a:pt x="513074" y="487657"/>
                  </a:lnTo>
                  <a:lnTo>
                    <a:pt x="513074" y="164997"/>
                  </a:lnTo>
                  <a:cubicBezTo>
                    <a:pt x="513074" y="98998"/>
                    <a:pt x="566239" y="71499"/>
                    <a:pt x="568073" y="69665"/>
                  </a:cubicBezTo>
                  <a:cubicBezTo>
                    <a:pt x="586405" y="60499"/>
                    <a:pt x="593739" y="38499"/>
                    <a:pt x="584572" y="20166"/>
                  </a:cubicBezTo>
                  <a:cubicBezTo>
                    <a:pt x="577239" y="7333"/>
                    <a:pt x="564406" y="0"/>
                    <a:pt x="549740" y="0"/>
                  </a:cubicBezTo>
                  <a:lnTo>
                    <a:pt x="549740" y="0"/>
                  </a:lnTo>
                  <a:lnTo>
                    <a:pt x="183083" y="0"/>
                  </a:lnTo>
                  <a:lnTo>
                    <a:pt x="183083" y="0"/>
                  </a:lnTo>
                  <a:cubicBezTo>
                    <a:pt x="168417" y="0"/>
                    <a:pt x="155584" y="7333"/>
                    <a:pt x="148250" y="20166"/>
                  </a:cubicBezTo>
                  <a:cubicBezTo>
                    <a:pt x="139084" y="38499"/>
                    <a:pt x="146417" y="60499"/>
                    <a:pt x="164750" y="69665"/>
                  </a:cubicBezTo>
                  <a:cubicBezTo>
                    <a:pt x="164750" y="69665"/>
                    <a:pt x="219748" y="98998"/>
                    <a:pt x="219748" y="164997"/>
                  </a:cubicBezTo>
                  <a:lnTo>
                    <a:pt x="219748" y="487657"/>
                  </a:lnTo>
                  <a:lnTo>
                    <a:pt x="8921" y="964315"/>
                  </a:lnTo>
                  <a:cubicBezTo>
                    <a:pt x="-5746" y="999148"/>
                    <a:pt x="-2079" y="1037647"/>
                    <a:pt x="18087" y="1068813"/>
                  </a:cubicBezTo>
                  <a:cubicBezTo>
                    <a:pt x="38253" y="1099979"/>
                    <a:pt x="73086" y="1118312"/>
                    <a:pt x="109751" y="1118312"/>
                  </a:cubicBezTo>
                  <a:lnTo>
                    <a:pt x="623071" y="1118312"/>
                  </a:lnTo>
                  <a:cubicBezTo>
                    <a:pt x="659737" y="1118312"/>
                    <a:pt x="694569" y="1099979"/>
                    <a:pt x="714735" y="1068813"/>
                  </a:cubicBezTo>
                  <a:cubicBezTo>
                    <a:pt x="734901" y="1037647"/>
                    <a:pt x="738568" y="999148"/>
                    <a:pt x="723902" y="964315"/>
                  </a:cubicBezTo>
                  <a:close/>
                  <a:moveTo>
                    <a:pt x="439743" y="164997"/>
                  </a:moveTo>
                  <a:lnTo>
                    <a:pt x="439743" y="238329"/>
                  </a:lnTo>
                  <a:lnTo>
                    <a:pt x="293080" y="238329"/>
                  </a:lnTo>
                  <a:lnTo>
                    <a:pt x="293080" y="164997"/>
                  </a:lnTo>
                  <a:cubicBezTo>
                    <a:pt x="293080" y="126498"/>
                    <a:pt x="282080" y="97165"/>
                    <a:pt x="269247" y="73332"/>
                  </a:cubicBezTo>
                  <a:lnTo>
                    <a:pt x="465409" y="73332"/>
                  </a:lnTo>
                  <a:cubicBezTo>
                    <a:pt x="450742" y="97165"/>
                    <a:pt x="439743" y="126498"/>
                    <a:pt x="439743" y="1649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F0748F-1288-4012-970F-65A0F05C19F1}"/>
                </a:ext>
              </a:extLst>
            </p:cNvPr>
            <p:cNvGrpSpPr/>
            <p:nvPr/>
          </p:nvGrpSpPr>
          <p:grpSpPr>
            <a:xfrm>
              <a:off x="1903333" y="4357759"/>
              <a:ext cx="719744" cy="605901"/>
              <a:chOff x="2316255" y="4458371"/>
              <a:chExt cx="719744" cy="605901"/>
            </a:xfrm>
            <a:solidFill>
              <a:schemeClr val="accent2">
                <a:lumMod val="20000"/>
                <a:lumOff val="80000"/>
              </a:schemeClr>
            </a:solidFill>
            <a:effectLst/>
          </p:grpSpPr>
          <p:sp>
            <p:nvSpPr>
              <p:cNvPr id="46" name="Flowchart: Manual Operation 45">
                <a:extLst>
                  <a:ext uri="{FF2B5EF4-FFF2-40B4-BE49-F238E27FC236}">
                    <a16:creationId xmlns:a16="http://schemas.microsoft.com/office/drawing/2014/main" id="{4F2D7D71-4E49-4627-AD5A-8346BF60A18A}"/>
                  </a:ext>
                </a:extLst>
              </p:cNvPr>
              <p:cNvSpPr/>
              <p:nvPr/>
            </p:nvSpPr>
            <p:spPr>
              <a:xfrm rot="10800000">
                <a:off x="2427865" y="4460396"/>
                <a:ext cx="495300" cy="600554"/>
              </a:xfrm>
              <a:prstGeom prst="flowChartManualOperati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857364AE-2DD9-4492-B654-710E5F2126AD}"/>
                  </a:ext>
                </a:extLst>
              </p:cNvPr>
              <p:cNvSpPr/>
              <p:nvPr/>
            </p:nvSpPr>
            <p:spPr>
              <a:xfrm rot="900000">
                <a:off x="2316255" y="4831200"/>
                <a:ext cx="235608" cy="233072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DA883438-C38A-4FE8-98FA-E447057C5C9B}"/>
                  </a:ext>
                </a:extLst>
              </p:cNvPr>
              <p:cNvSpPr/>
              <p:nvPr/>
            </p:nvSpPr>
            <p:spPr>
              <a:xfrm>
                <a:off x="2792533" y="4831200"/>
                <a:ext cx="243466" cy="228746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D834928B-33C6-4A2B-8B22-5A102001F25A}"/>
                  </a:ext>
                </a:extLst>
              </p:cNvPr>
              <p:cNvSpPr/>
              <p:nvPr/>
            </p:nvSpPr>
            <p:spPr>
              <a:xfrm>
                <a:off x="2351038" y="445837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2B7FE9D1-EAD0-406C-9DCB-83A73B60A531}"/>
                  </a:ext>
                </a:extLst>
              </p:cNvPr>
              <p:cNvSpPr/>
              <p:nvPr/>
            </p:nvSpPr>
            <p:spPr>
              <a:xfrm flipH="1">
                <a:off x="2805063" y="447742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7C6E89D-923A-422B-A85A-8D9898A05B6B}"/>
                </a:ext>
              </a:extLst>
            </p:cNvPr>
            <p:cNvSpPr/>
            <p:nvPr/>
          </p:nvSpPr>
          <p:spPr>
            <a:xfrm>
              <a:off x="2056949" y="4245524"/>
              <a:ext cx="732822" cy="1118312"/>
            </a:xfrm>
            <a:custGeom>
              <a:avLst/>
              <a:gdLst>
                <a:gd name="connsiteX0" fmla="*/ 723902 w 732822"/>
                <a:gd name="connsiteY0" fmla="*/ 964315 h 1118312"/>
                <a:gd name="connsiteX1" fmla="*/ 513074 w 732822"/>
                <a:gd name="connsiteY1" fmla="*/ 487657 h 1118312"/>
                <a:gd name="connsiteX2" fmla="*/ 513074 w 732822"/>
                <a:gd name="connsiteY2" fmla="*/ 164997 h 1118312"/>
                <a:gd name="connsiteX3" fmla="*/ 568073 w 732822"/>
                <a:gd name="connsiteY3" fmla="*/ 69665 h 1118312"/>
                <a:gd name="connsiteX4" fmla="*/ 584572 w 732822"/>
                <a:gd name="connsiteY4" fmla="*/ 20166 h 1118312"/>
                <a:gd name="connsiteX5" fmla="*/ 549740 w 732822"/>
                <a:gd name="connsiteY5" fmla="*/ 0 h 1118312"/>
                <a:gd name="connsiteX6" fmla="*/ 549740 w 732822"/>
                <a:gd name="connsiteY6" fmla="*/ 0 h 1118312"/>
                <a:gd name="connsiteX7" fmla="*/ 183083 w 732822"/>
                <a:gd name="connsiteY7" fmla="*/ 0 h 1118312"/>
                <a:gd name="connsiteX8" fmla="*/ 183083 w 732822"/>
                <a:gd name="connsiteY8" fmla="*/ 0 h 1118312"/>
                <a:gd name="connsiteX9" fmla="*/ 148250 w 732822"/>
                <a:gd name="connsiteY9" fmla="*/ 20166 h 1118312"/>
                <a:gd name="connsiteX10" fmla="*/ 164750 w 732822"/>
                <a:gd name="connsiteY10" fmla="*/ 69665 h 1118312"/>
                <a:gd name="connsiteX11" fmla="*/ 219748 w 732822"/>
                <a:gd name="connsiteY11" fmla="*/ 164997 h 1118312"/>
                <a:gd name="connsiteX12" fmla="*/ 219748 w 732822"/>
                <a:gd name="connsiteY12" fmla="*/ 487657 h 1118312"/>
                <a:gd name="connsiteX13" fmla="*/ 8921 w 732822"/>
                <a:gd name="connsiteY13" fmla="*/ 964315 h 1118312"/>
                <a:gd name="connsiteX14" fmla="*/ 18087 w 732822"/>
                <a:gd name="connsiteY14" fmla="*/ 1068813 h 1118312"/>
                <a:gd name="connsiteX15" fmla="*/ 109751 w 732822"/>
                <a:gd name="connsiteY15" fmla="*/ 1118312 h 1118312"/>
                <a:gd name="connsiteX16" fmla="*/ 623071 w 732822"/>
                <a:gd name="connsiteY16" fmla="*/ 1118312 h 1118312"/>
                <a:gd name="connsiteX17" fmla="*/ 714735 w 732822"/>
                <a:gd name="connsiteY17" fmla="*/ 1068813 h 1118312"/>
                <a:gd name="connsiteX18" fmla="*/ 723902 w 732822"/>
                <a:gd name="connsiteY18" fmla="*/ 964315 h 1118312"/>
                <a:gd name="connsiteX19" fmla="*/ 439743 w 732822"/>
                <a:gd name="connsiteY19" fmla="*/ 164997 h 1118312"/>
                <a:gd name="connsiteX20" fmla="*/ 439743 w 732822"/>
                <a:gd name="connsiteY20" fmla="*/ 238329 h 1118312"/>
                <a:gd name="connsiteX21" fmla="*/ 293080 w 732822"/>
                <a:gd name="connsiteY21" fmla="*/ 238329 h 1118312"/>
                <a:gd name="connsiteX22" fmla="*/ 293080 w 732822"/>
                <a:gd name="connsiteY22" fmla="*/ 164997 h 1118312"/>
                <a:gd name="connsiteX23" fmla="*/ 269247 w 732822"/>
                <a:gd name="connsiteY23" fmla="*/ 73332 h 1118312"/>
                <a:gd name="connsiteX24" fmla="*/ 465409 w 732822"/>
                <a:gd name="connsiteY24" fmla="*/ 73332 h 1118312"/>
                <a:gd name="connsiteX25" fmla="*/ 439743 w 732822"/>
                <a:gd name="connsiteY25" fmla="*/ 164997 h 11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2822" h="1118312">
                  <a:moveTo>
                    <a:pt x="723902" y="964315"/>
                  </a:moveTo>
                  <a:lnTo>
                    <a:pt x="513074" y="487657"/>
                  </a:lnTo>
                  <a:lnTo>
                    <a:pt x="513074" y="164997"/>
                  </a:lnTo>
                  <a:cubicBezTo>
                    <a:pt x="513074" y="98998"/>
                    <a:pt x="566239" y="71499"/>
                    <a:pt x="568073" y="69665"/>
                  </a:cubicBezTo>
                  <a:cubicBezTo>
                    <a:pt x="586405" y="60499"/>
                    <a:pt x="593739" y="38499"/>
                    <a:pt x="584572" y="20166"/>
                  </a:cubicBezTo>
                  <a:cubicBezTo>
                    <a:pt x="577239" y="7333"/>
                    <a:pt x="564406" y="0"/>
                    <a:pt x="549740" y="0"/>
                  </a:cubicBezTo>
                  <a:lnTo>
                    <a:pt x="549740" y="0"/>
                  </a:lnTo>
                  <a:lnTo>
                    <a:pt x="183083" y="0"/>
                  </a:lnTo>
                  <a:lnTo>
                    <a:pt x="183083" y="0"/>
                  </a:lnTo>
                  <a:cubicBezTo>
                    <a:pt x="168417" y="0"/>
                    <a:pt x="155584" y="7333"/>
                    <a:pt x="148250" y="20166"/>
                  </a:cubicBezTo>
                  <a:cubicBezTo>
                    <a:pt x="139084" y="38499"/>
                    <a:pt x="146417" y="60499"/>
                    <a:pt x="164750" y="69665"/>
                  </a:cubicBezTo>
                  <a:cubicBezTo>
                    <a:pt x="164750" y="69665"/>
                    <a:pt x="219748" y="98998"/>
                    <a:pt x="219748" y="164997"/>
                  </a:cubicBezTo>
                  <a:lnTo>
                    <a:pt x="219748" y="487657"/>
                  </a:lnTo>
                  <a:lnTo>
                    <a:pt x="8921" y="964315"/>
                  </a:lnTo>
                  <a:cubicBezTo>
                    <a:pt x="-5746" y="999148"/>
                    <a:pt x="-2079" y="1037647"/>
                    <a:pt x="18087" y="1068813"/>
                  </a:cubicBezTo>
                  <a:cubicBezTo>
                    <a:pt x="38253" y="1099979"/>
                    <a:pt x="73086" y="1118312"/>
                    <a:pt x="109751" y="1118312"/>
                  </a:cubicBezTo>
                  <a:lnTo>
                    <a:pt x="623071" y="1118312"/>
                  </a:lnTo>
                  <a:cubicBezTo>
                    <a:pt x="659737" y="1118312"/>
                    <a:pt x="694569" y="1099979"/>
                    <a:pt x="714735" y="1068813"/>
                  </a:cubicBezTo>
                  <a:cubicBezTo>
                    <a:pt x="734901" y="1037647"/>
                    <a:pt x="738568" y="999148"/>
                    <a:pt x="723902" y="964315"/>
                  </a:cubicBezTo>
                  <a:close/>
                  <a:moveTo>
                    <a:pt x="439743" y="164997"/>
                  </a:moveTo>
                  <a:lnTo>
                    <a:pt x="439743" y="238329"/>
                  </a:lnTo>
                  <a:lnTo>
                    <a:pt x="293080" y="238329"/>
                  </a:lnTo>
                  <a:lnTo>
                    <a:pt x="293080" y="164997"/>
                  </a:lnTo>
                  <a:cubicBezTo>
                    <a:pt x="293080" y="126498"/>
                    <a:pt x="282080" y="97165"/>
                    <a:pt x="269247" y="73332"/>
                  </a:cubicBezTo>
                  <a:lnTo>
                    <a:pt x="465409" y="73332"/>
                  </a:lnTo>
                  <a:cubicBezTo>
                    <a:pt x="450742" y="97165"/>
                    <a:pt x="439743" y="126498"/>
                    <a:pt x="439743" y="1649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A337E1-0423-4480-A748-B8B3339FE191}"/>
                </a:ext>
              </a:extLst>
            </p:cNvPr>
            <p:cNvGrpSpPr/>
            <p:nvPr/>
          </p:nvGrpSpPr>
          <p:grpSpPr>
            <a:xfrm>
              <a:off x="2063152" y="4755172"/>
              <a:ext cx="719744" cy="605901"/>
              <a:chOff x="2316255" y="4458371"/>
              <a:chExt cx="719744" cy="605901"/>
            </a:xfrm>
            <a:solidFill>
              <a:schemeClr val="accent2">
                <a:lumMod val="50000"/>
              </a:schemeClr>
            </a:solidFill>
            <a:effectLst/>
          </p:grpSpPr>
          <p:sp>
            <p:nvSpPr>
              <p:cNvPr id="53" name="Flowchart: Manual Operation 52">
                <a:extLst>
                  <a:ext uri="{FF2B5EF4-FFF2-40B4-BE49-F238E27FC236}">
                    <a16:creationId xmlns:a16="http://schemas.microsoft.com/office/drawing/2014/main" id="{FB73066B-92AE-4C28-A3AA-D9459610B095}"/>
                  </a:ext>
                </a:extLst>
              </p:cNvPr>
              <p:cNvSpPr/>
              <p:nvPr/>
            </p:nvSpPr>
            <p:spPr>
              <a:xfrm rot="10800000">
                <a:off x="2427865" y="4460396"/>
                <a:ext cx="495300" cy="600554"/>
              </a:xfrm>
              <a:prstGeom prst="flowChartManualOperati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3331F2FF-C444-4A2A-A4A2-4033DA2DBEE8}"/>
                  </a:ext>
                </a:extLst>
              </p:cNvPr>
              <p:cNvSpPr/>
              <p:nvPr/>
            </p:nvSpPr>
            <p:spPr>
              <a:xfrm rot="900000">
                <a:off x="2316255" y="4831200"/>
                <a:ext cx="235608" cy="233072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id="{66DA2C37-1BA5-4526-9C50-B9E4A3AABB5F}"/>
                  </a:ext>
                </a:extLst>
              </p:cNvPr>
              <p:cNvSpPr/>
              <p:nvPr/>
            </p:nvSpPr>
            <p:spPr>
              <a:xfrm>
                <a:off x="2792533" y="4831200"/>
                <a:ext cx="243466" cy="228746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BAA9A4E8-45F8-4BD6-8E6B-03030EAEEBC4}"/>
                  </a:ext>
                </a:extLst>
              </p:cNvPr>
              <p:cNvSpPr/>
              <p:nvPr/>
            </p:nvSpPr>
            <p:spPr>
              <a:xfrm>
                <a:off x="2351038" y="445837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A6CA4CD6-A272-455B-9485-898B0C81B74D}"/>
                  </a:ext>
                </a:extLst>
              </p:cNvPr>
              <p:cNvSpPr/>
              <p:nvPr/>
            </p:nvSpPr>
            <p:spPr>
              <a:xfrm flipH="1">
                <a:off x="2805063" y="447742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4C5437-3C3A-4FAB-B968-2493BDF9B598}"/>
                </a:ext>
              </a:extLst>
            </p:cNvPr>
            <p:cNvSpPr/>
            <p:nvPr/>
          </p:nvSpPr>
          <p:spPr>
            <a:xfrm>
              <a:off x="2990933" y="4272044"/>
              <a:ext cx="732822" cy="1118312"/>
            </a:xfrm>
            <a:custGeom>
              <a:avLst/>
              <a:gdLst>
                <a:gd name="connsiteX0" fmla="*/ 723902 w 732822"/>
                <a:gd name="connsiteY0" fmla="*/ 964315 h 1118312"/>
                <a:gd name="connsiteX1" fmla="*/ 513074 w 732822"/>
                <a:gd name="connsiteY1" fmla="*/ 487657 h 1118312"/>
                <a:gd name="connsiteX2" fmla="*/ 513074 w 732822"/>
                <a:gd name="connsiteY2" fmla="*/ 164997 h 1118312"/>
                <a:gd name="connsiteX3" fmla="*/ 568073 w 732822"/>
                <a:gd name="connsiteY3" fmla="*/ 69665 h 1118312"/>
                <a:gd name="connsiteX4" fmla="*/ 584572 w 732822"/>
                <a:gd name="connsiteY4" fmla="*/ 20166 h 1118312"/>
                <a:gd name="connsiteX5" fmla="*/ 549740 w 732822"/>
                <a:gd name="connsiteY5" fmla="*/ 0 h 1118312"/>
                <a:gd name="connsiteX6" fmla="*/ 549740 w 732822"/>
                <a:gd name="connsiteY6" fmla="*/ 0 h 1118312"/>
                <a:gd name="connsiteX7" fmla="*/ 183083 w 732822"/>
                <a:gd name="connsiteY7" fmla="*/ 0 h 1118312"/>
                <a:gd name="connsiteX8" fmla="*/ 183083 w 732822"/>
                <a:gd name="connsiteY8" fmla="*/ 0 h 1118312"/>
                <a:gd name="connsiteX9" fmla="*/ 148250 w 732822"/>
                <a:gd name="connsiteY9" fmla="*/ 20166 h 1118312"/>
                <a:gd name="connsiteX10" fmla="*/ 164750 w 732822"/>
                <a:gd name="connsiteY10" fmla="*/ 69665 h 1118312"/>
                <a:gd name="connsiteX11" fmla="*/ 219748 w 732822"/>
                <a:gd name="connsiteY11" fmla="*/ 164997 h 1118312"/>
                <a:gd name="connsiteX12" fmla="*/ 219748 w 732822"/>
                <a:gd name="connsiteY12" fmla="*/ 487657 h 1118312"/>
                <a:gd name="connsiteX13" fmla="*/ 8921 w 732822"/>
                <a:gd name="connsiteY13" fmla="*/ 964315 h 1118312"/>
                <a:gd name="connsiteX14" fmla="*/ 18087 w 732822"/>
                <a:gd name="connsiteY14" fmla="*/ 1068813 h 1118312"/>
                <a:gd name="connsiteX15" fmla="*/ 109751 w 732822"/>
                <a:gd name="connsiteY15" fmla="*/ 1118312 h 1118312"/>
                <a:gd name="connsiteX16" fmla="*/ 623071 w 732822"/>
                <a:gd name="connsiteY16" fmla="*/ 1118312 h 1118312"/>
                <a:gd name="connsiteX17" fmla="*/ 714735 w 732822"/>
                <a:gd name="connsiteY17" fmla="*/ 1068813 h 1118312"/>
                <a:gd name="connsiteX18" fmla="*/ 723902 w 732822"/>
                <a:gd name="connsiteY18" fmla="*/ 964315 h 1118312"/>
                <a:gd name="connsiteX19" fmla="*/ 439743 w 732822"/>
                <a:gd name="connsiteY19" fmla="*/ 164997 h 1118312"/>
                <a:gd name="connsiteX20" fmla="*/ 439743 w 732822"/>
                <a:gd name="connsiteY20" fmla="*/ 238329 h 1118312"/>
                <a:gd name="connsiteX21" fmla="*/ 293080 w 732822"/>
                <a:gd name="connsiteY21" fmla="*/ 238329 h 1118312"/>
                <a:gd name="connsiteX22" fmla="*/ 293080 w 732822"/>
                <a:gd name="connsiteY22" fmla="*/ 164997 h 1118312"/>
                <a:gd name="connsiteX23" fmla="*/ 269247 w 732822"/>
                <a:gd name="connsiteY23" fmla="*/ 73332 h 1118312"/>
                <a:gd name="connsiteX24" fmla="*/ 465409 w 732822"/>
                <a:gd name="connsiteY24" fmla="*/ 73332 h 1118312"/>
                <a:gd name="connsiteX25" fmla="*/ 439743 w 732822"/>
                <a:gd name="connsiteY25" fmla="*/ 164997 h 11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2822" h="1118312">
                  <a:moveTo>
                    <a:pt x="723902" y="964315"/>
                  </a:moveTo>
                  <a:lnTo>
                    <a:pt x="513074" y="487657"/>
                  </a:lnTo>
                  <a:lnTo>
                    <a:pt x="513074" y="164997"/>
                  </a:lnTo>
                  <a:cubicBezTo>
                    <a:pt x="513074" y="98998"/>
                    <a:pt x="566239" y="71499"/>
                    <a:pt x="568073" y="69665"/>
                  </a:cubicBezTo>
                  <a:cubicBezTo>
                    <a:pt x="586405" y="60499"/>
                    <a:pt x="593739" y="38499"/>
                    <a:pt x="584572" y="20166"/>
                  </a:cubicBezTo>
                  <a:cubicBezTo>
                    <a:pt x="577239" y="7333"/>
                    <a:pt x="564406" y="0"/>
                    <a:pt x="549740" y="0"/>
                  </a:cubicBezTo>
                  <a:lnTo>
                    <a:pt x="549740" y="0"/>
                  </a:lnTo>
                  <a:lnTo>
                    <a:pt x="183083" y="0"/>
                  </a:lnTo>
                  <a:lnTo>
                    <a:pt x="183083" y="0"/>
                  </a:lnTo>
                  <a:cubicBezTo>
                    <a:pt x="168417" y="0"/>
                    <a:pt x="155584" y="7333"/>
                    <a:pt x="148250" y="20166"/>
                  </a:cubicBezTo>
                  <a:cubicBezTo>
                    <a:pt x="139084" y="38499"/>
                    <a:pt x="146417" y="60499"/>
                    <a:pt x="164750" y="69665"/>
                  </a:cubicBezTo>
                  <a:cubicBezTo>
                    <a:pt x="164750" y="69665"/>
                    <a:pt x="219748" y="98998"/>
                    <a:pt x="219748" y="164997"/>
                  </a:cubicBezTo>
                  <a:lnTo>
                    <a:pt x="219748" y="487657"/>
                  </a:lnTo>
                  <a:lnTo>
                    <a:pt x="8921" y="964315"/>
                  </a:lnTo>
                  <a:cubicBezTo>
                    <a:pt x="-5746" y="999148"/>
                    <a:pt x="-2079" y="1037647"/>
                    <a:pt x="18087" y="1068813"/>
                  </a:cubicBezTo>
                  <a:cubicBezTo>
                    <a:pt x="38253" y="1099979"/>
                    <a:pt x="73086" y="1118312"/>
                    <a:pt x="109751" y="1118312"/>
                  </a:cubicBezTo>
                  <a:lnTo>
                    <a:pt x="623071" y="1118312"/>
                  </a:lnTo>
                  <a:cubicBezTo>
                    <a:pt x="659737" y="1118312"/>
                    <a:pt x="694569" y="1099979"/>
                    <a:pt x="714735" y="1068813"/>
                  </a:cubicBezTo>
                  <a:cubicBezTo>
                    <a:pt x="734901" y="1037647"/>
                    <a:pt x="738568" y="999148"/>
                    <a:pt x="723902" y="964315"/>
                  </a:cubicBezTo>
                  <a:close/>
                  <a:moveTo>
                    <a:pt x="439743" y="164997"/>
                  </a:moveTo>
                  <a:lnTo>
                    <a:pt x="439743" y="238329"/>
                  </a:lnTo>
                  <a:lnTo>
                    <a:pt x="293080" y="238329"/>
                  </a:lnTo>
                  <a:lnTo>
                    <a:pt x="293080" y="164997"/>
                  </a:lnTo>
                  <a:cubicBezTo>
                    <a:pt x="293080" y="126498"/>
                    <a:pt x="282080" y="97165"/>
                    <a:pt x="269247" y="73332"/>
                  </a:cubicBezTo>
                  <a:lnTo>
                    <a:pt x="465409" y="73332"/>
                  </a:lnTo>
                  <a:cubicBezTo>
                    <a:pt x="450742" y="97165"/>
                    <a:pt x="439743" y="126498"/>
                    <a:pt x="439743" y="1649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21B888A-4EB3-4337-A45A-3F5E4CCEFF25}"/>
                </a:ext>
              </a:extLst>
            </p:cNvPr>
            <p:cNvGrpSpPr/>
            <p:nvPr/>
          </p:nvGrpSpPr>
          <p:grpSpPr>
            <a:xfrm>
              <a:off x="2997136" y="4781692"/>
              <a:ext cx="719744" cy="605901"/>
              <a:chOff x="2316255" y="4458371"/>
              <a:chExt cx="719744" cy="605901"/>
            </a:xfrm>
            <a:solidFill>
              <a:schemeClr val="accent2">
                <a:lumMod val="40000"/>
                <a:lumOff val="60000"/>
              </a:schemeClr>
            </a:solidFill>
            <a:effectLst/>
          </p:grpSpPr>
          <p:sp>
            <p:nvSpPr>
              <p:cNvPr id="60" name="Flowchart: Manual Operation 59">
                <a:extLst>
                  <a:ext uri="{FF2B5EF4-FFF2-40B4-BE49-F238E27FC236}">
                    <a16:creationId xmlns:a16="http://schemas.microsoft.com/office/drawing/2014/main" id="{68054082-C043-431E-9733-E7BF6C347999}"/>
                  </a:ext>
                </a:extLst>
              </p:cNvPr>
              <p:cNvSpPr/>
              <p:nvPr/>
            </p:nvSpPr>
            <p:spPr>
              <a:xfrm rot="10800000">
                <a:off x="2427865" y="4460396"/>
                <a:ext cx="495300" cy="600554"/>
              </a:xfrm>
              <a:prstGeom prst="flowChartManualOperatio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463C4FBB-87E3-473A-9281-FB2BCA1054BB}"/>
                  </a:ext>
                </a:extLst>
              </p:cNvPr>
              <p:cNvSpPr/>
              <p:nvPr/>
            </p:nvSpPr>
            <p:spPr>
              <a:xfrm rot="900000">
                <a:off x="2316255" y="4831200"/>
                <a:ext cx="235608" cy="233072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>
                <a:extLst>
                  <a:ext uri="{FF2B5EF4-FFF2-40B4-BE49-F238E27FC236}">
                    <a16:creationId xmlns:a16="http://schemas.microsoft.com/office/drawing/2014/main" id="{762C0CED-7BF4-4E6C-8468-4CEC05CA42C8}"/>
                  </a:ext>
                </a:extLst>
              </p:cNvPr>
              <p:cNvSpPr/>
              <p:nvPr/>
            </p:nvSpPr>
            <p:spPr>
              <a:xfrm>
                <a:off x="2792533" y="4831200"/>
                <a:ext cx="243466" cy="228746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575EFB77-C51F-45DF-87C4-06D70BC2833A}"/>
                  </a:ext>
                </a:extLst>
              </p:cNvPr>
              <p:cNvSpPr/>
              <p:nvPr/>
            </p:nvSpPr>
            <p:spPr>
              <a:xfrm>
                <a:off x="2351038" y="445837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6426B3BE-C1FC-4AB0-9547-762FCEE7D40B}"/>
                  </a:ext>
                </a:extLst>
              </p:cNvPr>
              <p:cNvSpPr/>
              <p:nvPr/>
            </p:nvSpPr>
            <p:spPr>
              <a:xfrm flipH="1">
                <a:off x="2805063" y="4477421"/>
                <a:ext cx="206203" cy="406400"/>
              </a:xfrm>
              <a:prstGeom prst="triangle">
                <a:avLst>
                  <a:gd name="adj" fmla="val 8695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4935D98-577E-465A-8E33-396A6A380C8C}"/>
              </a:ext>
            </a:extLst>
          </p:cNvPr>
          <p:cNvSpPr txBox="1"/>
          <p:nvPr/>
        </p:nvSpPr>
        <p:spPr>
          <a:xfrm>
            <a:off x="1032821" y="4491980"/>
            <a:ext cx="650178" cy="230832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Samples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3C80ECE8-B700-45F2-AC24-09C0D6EDF92B}"/>
              </a:ext>
            </a:extLst>
          </p:cNvPr>
          <p:cNvSpPr/>
          <p:nvPr/>
        </p:nvSpPr>
        <p:spPr>
          <a:xfrm>
            <a:off x="2063854" y="3345535"/>
            <a:ext cx="2442042" cy="440288"/>
          </a:xfrm>
          <a:prstGeom prst="rightArrow">
            <a:avLst>
              <a:gd name="adj1" fmla="val 100000"/>
              <a:gd name="adj2" fmla="val 45409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BE-SPME data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35BE702-493E-489C-8E1A-E734C3D19091}"/>
              </a:ext>
            </a:extLst>
          </p:cNvPr>
          <p:cNvSpPr/>
          <p:nvPr/>
        </p:nvSpPr>
        <p:spPr>
          <a:xfrm>
            <a:off x="5143333" y="3465804"/>
            <a:ext cx="45719" cy="45719"/>
          </a:xfrm>
          <a:prstGeom prst="ellipse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BBFC6A8-17AF-4423-AB85-5D5B370EA317}"/>
              </a:ext>
            </a:extLst>
          </p:cNvPr>
          <p:cNvSpPr/>
          <p:nvPr/>
        </p:nvSpPr>
        <p:spPr>
          <a:xfrm>
            <a:off x="5490395" y="3819138"/>
            <a:ext cx="45719" cy="45719"/>
          </a:xfrm>
          <a:prstGeom prst="ellipse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55E6E63-FA5E-4CB0-9765-66507AEE280D}"/>
              </a:ext>
            </a:extLst>
          </p:cNvPr>
          <p:cNvSpPr/>
          <p:nvPr/>
        </p:nvSpPr>
        <p:spPr>
          <a:xfrm>
            <a:off x="5935482" y="3952714"/>
            <a:ext cx="45719" cy="45719"/>
          </a:xfrm>
          <a:prstGeom prst="ellipse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C6A848C-479B-4CAD-AA38-F1014E7D800D}"/>
              </a:ext>
            </a:extLst>
          </p:cNvPr>
          <p:cNvSpPr/>
          <p:nvPr/>
        </p:nvSpPr>
        <p:spPr>
          <a:xfrm>
            <a:off x="6283684" y="3558370"/>
            <a:ext cx="45719" cy="45719"/>
          </a:xfrm>
          <a:prstGeom prst="ellipse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5646BC9-3259-4AC4-9C11-814F1741C888}"/>
              </a:ext>
            </a:extLst>
          </p:cNvPr>
          <p:cNvSpPr/>
          <p:nvPr/>
        </p:nvSpPr>
        <p:spPr>
          <a:xfrm>
            <a:off x="6763238" y="3472450"/>
            <a:ext cx="45719" cy="4571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05B34E9-35BB-49BB-A3DC-11CFB4434249}"/>
              </a:ext>
            </a:extLst>
          </p:cNvPr>
          <p:cNvSpPr/>
          <p:nvPr/>
        </p:nvSpPr>
        <p:spPr>
          <a:xfrm>
            <a:off x="6718778" y="3358740"/>
            <a:ext cx="45719" cy="45719"/>
          </a:xfrm>
          <a:prstGeom prst="ellipse">
            <a:avLst/>
          </a:prstGeom>
          <a:solidFill>
            <a:srgbClr val="0055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llout: Left Arrow 73">
            <a:extLst>
              <a:ext uri="{FF2B5EF4-FFF2-40B4-BE49-F238E27FC236}">
                <a16:creationId xmlns:a16="http://schemas.microsoft.com/office/drawing/2014/main" id="{A468094F-7FCA-4065-AA74-3A68A71BD399}"/>
              </a:ext>
            </a:extLst>
          </p:cNvPr>
          <p:cNvSpPr/>
          <p:nvPr/>
        </p:nvSpPr>
        <p:spPr>
          <a:xfrm>
            <a:off x="6904931" y="2990381"/>
            <a:ext cx="1733319" cy="914400"/>
          </a:xfrm>
          <a:prstGeom prst="leftArrowCallout">
            <a:avLst>
              <a:gd name="adj1" fmla="val 25000"/>
              <a:gd name="adj2" fmla="val 25000"/>
              <a:gd name="adj3" fmla="val 23507"/>
              <a:gd name="adj4" fmla="val 74777"/>
            </a:avLst>
          </a:prstGeom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this sample for testing</a:t>
            </a:r>
          </a:p>
        </p:txBody>
      </p:sp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CDE4A7AA-C512-4CE5-994B-F816237A0C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289" y="636266"/>
            <a:ext cx="8389935" cy="355274"/>
          </a:xfrm>
        </p:spPr>
        <p:txBody>
          <a:bodyPr/>
          <a:lstStyle/>
          <a:p>
            <a:r>
              <a:rPr lang="en-US" dirty="0"/>
              <a:t>Tying chemistry to mechanism of toxicity</a:t>
            </a:r>
          </a:p>
        </p:txBody>
      </p:sp>
    </p:spTree>
    <p:extLst>
      <p:ext uri="{BB962C8B-B14F-4D97-AF65-F5344CB8AC3E}">
        <p14:creationId xmlns:p14="http://schemas.microsoft.com/office/powerpoint/2010/main" val="604366910"/>
      </p:ext>
    </p:extLst>
  </p:cSld>
  <p:clrMapOvr>
    <a:masterClrMapping/>
  </p:clrMapOvr>
</p:sld>
</file>

<file path=ppt/theme/theme1.xml><?xml version="1.0" encoding="utf-8"?>
<a:theme xmlns:a="http://schemas.openxmlformats.org/drawingml/2006/main" name="CONCAWE_raffiner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W 16-9 GH" id="{04094F60-974B-4FEF-A8AD-225F0543EC0D}" vid="{2C227748-C9F5-4B2A-A099-D4F18A71DB0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13951-0bc2-4efa-a2e7-6c94c3eeb862">EFMA-133926548-783</_dlc_DocId>
    <_dlc_DocIdUrl xmlns="6d213951-0bc2-4efa-a2e7-6c94c3eeb862">
      <Url>https://extranet.fuelmanufacturers.eu/Fuel-Manufacturers/reachepra/rpsmg/_layouts/15/DocIdRedir.aspx?ID=EFMA-133926548-783</Url>
      <Description>EFMA-133926548-783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EB2E8182E0E44BEECDF72274F8E03" ma:contentTypeVersion="5" ma:contentTypeDescription="Create a new document." ma:contentTypeScope="" ma:versionID="8ee248da7f8fe7252ba888c9f6e5f90a">
  <xsd:schema xmlns:xsd="http://www.w3.org/2001/XMLSchema" xmlns:xs="http://www.w3.org/2001/XMLSchema" xmlns:p="http://schemas.microsoft.com/office/2006/metadata/properties" xmlns:ns2="6d213951-0bc2-4efa-a2e7-6c94c3eeb862" xmlns:ns3="0ed1ceab-2a78-4f36-8dd3-5f559e778f1c" targetNamespace="http://schemas.microsoft.com/office/2006/metadata/properties" ma:root="true" ma:fieldsID="e9864a01a6a6ad67298f343296e4960d" ns2:_="" ns3:_="">
    <xsd:import namespace="6d213951-0bc2-4efa-a2e7-6c94c3eeb862"/>
    <xsd:import namespace="0ed1ceab-2a78-4f36-8dd3-5f559e778f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13951-0bc2-4efa-a2e7-6c94c3eeb86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1ceab-2a78-4f36-8dd3-5f559e778f1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94B3A3-14FC-427C-9B93-9F39E8CF5C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FC7E1-AF1F-477A-87E7-37DC136A9C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DFDB061-4347-4F12-BF82-1932DA308CE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0ed1ceab-2a78-4f36-8dd3-5f559e778f1c"/>
    <ds:schemaRef ds:uri="http://schemas.openxmlformats.org/package/2006/metadata/core-properties"/>
    <ds:schemaRef ds:uri="6d213951-0bc2-4efa-a2e7-6c94c3eeb862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0E691F5-24A8-47FE-8A25-4350F6053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13951-0bc2-4efa-a2e7-6c94c3eeb862"/>
    <ds:schemaRef ds:uri="0ed1ceab-2a78-4f36-8dd3-5f559e778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Concawe 16-9 GH</Template>
  <TotalTime>1401</TotalTime>
  <Words>1255</Words>
  <Application>Microsoft Office PowerPoint</Application>
  <PresentationFormat>On-screen Show (16:9)</PresentationFormat>
  <Paragraphs>152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Helvetica</vt:lpstr>
      <vt:lpstr>Trebuchet MS</vt:lpstr>
      <vt:lpstr>Wingdings</vt:lpstr>
      <vt:lpstr>CONCAWE_raffinerie</vt:lpstr>
      <vt:lpstr>1_Office Theme</vt:lpstr>
      <vt:lpstr>Analytical technology exchange to meet health &amp; environmental regulatory challenges for UVCBs  Regulatory challenges from Environment &amp; Human Health Perspectives</vt:lpstr>
      <vt:lpstr>PowerPoint Presentation</vt:lpstr>
      <vt:lpstr>PowerPoint Presentation</vt:lpstr>
      <vt:lpstr>REACH and read-across </vt:lpstr>
      <vt:lpstr>REACH and read-across </vt:lpstr>
      <vt:lpstr>What analytical information would support structural (compositional) similarity for UVCBs?</vt:lpstr>
      <vt:lpstr>PowerPoint Presentation</vt:lpstr>
      <vt:lpstr>PowerPoint Presentation</vt:lpstr>
      <vt:lpstr>PowerPoint Presentation</vt:lpstr>
      <vt:lpstr>Without an analytical solution... no read-across</vt:lpstr>
      <vt:lpstr>What kind of (additional to Annex VI) analytical data may be needed for hydrocarbon UVCB hazard assessment? </vt:lpstr>
      <vt:lpstr>PowerPoint Presentation</vt:lpstr>
      <vt:lpstr>PowerPoint Presentation</vt:lpstr>
      <vt:lpstr>What criteria does an analytical approach need to fulfil to support hazard assessment?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here</dc:title>
  <dc:creator>Lyon Delina</dc:creator>
  <cp:lastModifiedBy>Lyon Delina</cp:lastModifiedBy>
  <cp:revision>145</cp:revision>
  <cp:lastPrinted>2018-01-23T14:18:18Z</cp:lastPrinted>
  <dcterms:created xsi:type="dcterms:W3CDTF">2023-09-12T18:54:27Z</dcterms:created>
  <dcterms:modified xsi:type="dcterms:W3CDTF">2023-11-02T15:12:50Z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0x010100336EB2E8182E0E44BEECDF72274F8E03</vt:lpwstr>
  </property>
  <property fmtid="{D5CDD505-2E9C-101B-9397-08002B2CF9AE}" pid="3" name="_dlc_DocIdItemGuid">
    <vt:lpwstr>f20a26f1-cacc-4749-b849-8fc3b98a0e20</vt:lpwstr>
  </property>
</Properties>
</file>