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1" r:id="rId2"/>
    <p:sldMasterId id="2147483696" r:id="rId3"/>
    <p:sldMasterId id="2147483703" r:id="rId4"/>
    <p:sldMasterId id="2147483711" r:id="rId5"/>
  </p:sldMasterIdLst>
  <p:notesMasterIdLst>
    <p:notesMasterId r:id="rId27"/>
  </p:notesMasterIdLst>
  <p:handoutMasterIdLst>
    <p:handoutMasterId r:id="rId28"/>
  </p:handoutMasterIdLst>
  <p:sldIdLst>
    <p:sldId id="383" r:id="rId6"/>
    <p:sldId id="399" r:id="rId7"/>
    <p:sldId id="434" r:id="rId8"/>
    <p:sldId id="422" r:id="rId9"/>
    <p:sldId id="425" r:id="rId10"/>
    <p:sldId id="401" r:id="rId11"/>
    <p:sldId id="423" r:id="rId12"/>
    <p:sldId id="415" r:id="rId13"/>
    <p:sldId id="429" r:id="rId14"/>
    <p:sldId id="418" r:id="rId15"/>
    <p:sldId id="431" r:id="rId16"/>
    <p:sldId id="421" r:id="rId17"/>
    <p:sldId id="416" r:id="rId18"/>
    <p:sldId id="420" r:id="rId19"/>
    <p:sldId id="435" r:id="rId20"/>
    <p:sldId id="417" r:id="rId21"/>
    <p:sldId id="439" r:id="rId22"/>
    <p:sldId id="419" r:id="rId23"/>
    <p:sldId id="436" r:id="rId24"/>
    <p:sldId id="438" r:id="rId25"/>
    <p:sldId id="433" r:id="rId26"/>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8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tallidi Marilena" initials="TM" lastIdx="0" clrIdx="0">
    <p:extLst/>
  </p:cmAuthor>
  <p:cmAuthor id="2" name="Greminger, Allison R" initials="GAR" lastIdx="22" clrIdx="1">
    <p:extLst>
      <p:ext uri="{19B8F6BF-5375-455C-9EA6-DF929625EA0E}">
        <p15:presenceInfo xmlns:p15="http://schemas.microsoft.com/office/powerpoint/2012/main" userId="S-1-5-21-1417001333-343818398-1801674531-11845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A8"/>
    <a:srgbClr val="FF3737"/>
    <a:srgbClr val="E9EDF4"/>
    <a:srgbClr val="00B0F0"/>
    <a:srgbClr val="FFCCFF"/>
    <a:srgbClr val="FFFF00"/>
    <a:srgbClr val="000000"/>
    <a:srgbClr val="0000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18" autoAdjust="0"/>
    <p:restoredTop sz="93564" autoAdjust="0"/>
  </p:normalViewPr>
  <p:slideViewPr>
    <p:cSldViewPr snapToGrid="0" showGuides="1">
      <p:cViewPr varScale="1">
        <p:scale>
          <a:sx n="68" d="100"/>
          <a:sy n="68" d="100"/>
        </p:scale>
        <p:origin x="708" y="60"/>
      </p:cViewPr>
      <p:guideLst>
        <p:guide orient="horz" pos="3982"/>
        <p:guide pos="3840"/>
      </p:guideLst>
    </p:cSldViewPr>
  </p:slideViewPr>
  <p:notesTextViewPr>
    <p:cViewPr>
      <p:scale>
        <a:sx n="3" d="2"/>
        <a:sy n="3" d="2"/>
      </p:scale>
      <p:origin x="0" y="0"/>
    </p:cViewPr>
  </p:notesTextViewPr>
  <p:sorterViewPr>
    <p:cViewPr>
      <p:scale>
        <a:sx n="90" d="100"/>
        <a:sy n="90" d="100"/>
      </p:scale>
      <p:origin x="0" y="4308"/>
    </p:cViewPr>
  </p:sorterViewPr>
  <p:notesViewPr>
    <p:cSldViewPr snapToGrid="0">
      <p:cViewPr varScale="1">
        <p:scale>
          <a:sx n="81" d="100"/>
          <a:sy n="81" d="100"/>
        </p:scale>
        <p:origin x="3990"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0C0C0562-4AD3-46AA-89AA-D5834E0A6F0E}" type="datetimeFigureOut">
              <a:rPr lang="en-US" smtClean="0"/>
              <a:t>10/18/2017</a:t>
            </a:fld>
            <a:endParaRPr lang="en-US"/>
          </a:p>
        </p:txBody>
      </p:sp>
      <p:sp>
        <p:nvSpPr>
          <p:cNvPr id="4" name="Footer Placeholder 3"/>
          <p:cNvSpPr>
            <a:spLocks noGrp="1"/>
          </p:cNvSpPr>
          <p:nvPr>
            <p:ph type="ftr" sz="quarter" idx="2"/>
          </p:nvPr>
        </p:nvSpPr>
        <p:spPr>
          <a:xfrm>
            <a:off x="0" y="9445625"/>
            <a:ext cx="2949575"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4450" y="9445625"/>
            <a:ext cx="2949575" cy="498475"/>
          </a:xfrm>
          <a:prstGeom prst="rect">
            <a:avLst/>
          </a:prstGeom>
        </p:spPr>
        <p:txBody>
          <a:bodyPr vert="horz" lIns="91440" tIns="45720" rIns="91440" bIns="45720" rtlCol="0" anchor="b"/>
          <a:lstStyle>
            <a:lvl1pPr algn="r">
              <a:defRPr sz="1200"/>
            </a:lvl1pPr>
          </a:lstStyle>
          <a:p>
            <a:fld id="{EB0B03A6-D666-4D07-8159-1FACE20017E4}" type="slidenum">
              <a:rPr lang="en-US" smtClean="0"/>
              <a:t>‹#›</a:t>
            </a:fld>
            <a:endParaRPr lang="en-US"/>
          </a:p>
        </p:txBody>
      </p:sp>
    </p:spTree>
    <p:extLst>
      <p:ext uri="{BB962C8B-B14F-4D97-AF65-F5344CB8AC3E}">
        <p14:creationId xmlns:p14="http://schemas.microsoft.com/office/powerpoint/2010/main" val="5359214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7BB70683-BAB6-4997-BE8F-F843E6077723}" type="datetimeFigureOut">
              <a:rPr lang="en-US" smtClean="0"/>
              <a:t>10/18/2017</a:t>
            </a:fld>
            <a:endParaRPr lang="en-US"/>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1038" y="4786313"/>
            <a:ext cx="5443537" cy="3914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5625"/>
            <a:ext cx="2949575" cy="4984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450" y="9445625"/>
            <a:ext cx="2949575" cy="498475"/>
          </a:xfrm>
          <a:prstGeom prst="rect">
            <a:avLst/>
          </a:prstGeom>
        </p:spPr>
        <p:txBody>
          <a:bodyPr vert="horz" lIns="91440" tIns="45720" rIns="91440" bIns="45720" rtlCol="0" anchor="b"/>
          <a:lstStyle>
            <a:lvl1pPr algn="r">
              <a:defRPr sz="1200"/>
            </a:lvl1pPr>
          </a:lstStyle>
          <a:p>
            <a:fld id="{DD677A33-BF76-4080-B96D-CC5411784872}" type="slidenum">
              <a:rPr lang="en-US" smtClean="0"/>
              <a:t>‹#›</a:t>
            </a:fld>
            <a:endParaRPr lang="en-US"/>
          </a:p>
        </p:txBody>
      </p:sp>
    </p:spTree>
    <p:extLst>
      <p:ext uri="{BB962C8B-B14F-4D97-AF65-F5344CB8AC3E}">
        <p14:creationId xmlns:p14="http://schemas.microsoft.com/office/powerpoint/2010/main" val="31328159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5537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52946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4067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9163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57814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6582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r>
              <a:rPr lang="en-US" sz="1200" dirty="0">
                <a:solidFill>
                  <a:srgbClr val="FF3737"/>
                </a:solidFill>
              </a:rPr>
              <a:t>remind/define what a granuloma/</a:t>
            </a:r>
            <a:r>
              <a:rPr lang="en-US" sz="1200" dirty="0" err="1">
                <a:solidFill>
                  <a:srgbClr val="FF3737"/>
                </a:solidFill>
              </a:rPr>
              <a:t>microgranuloma</a:t>
            </a:r>
            <a:r>
              <a:rPr lang="en-US" sz="1200" dirty="0">
                <a:solidFill>
                  <a:srgbClr val="FF3737"/>
                </a:solidFill>
              </a:rPr>
              <a:t> is, </a:t>
            </a:r>
            <a:endParaRPr lang="en-US" dirty="0"/>
          </a:p>
        </p:txBody>
      </p:sp>
    </p:spTree>
    <p:extLst>
      <p:ext uri="{BB962C8B-B14F-4D97-AF65-F5344CB8AC3E}">
        <p14:creationId xmlns:p14="http://schemas.microsoft.com/office/powerpoint/2010/main" val="3847420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7028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9776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81054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58625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7010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r>
              <a:rPr lang="en-US" sz="1200" dirty="0">
                <a:solidFill>
                  <a:srgbClr val="FF3737"/>
                </a:solidFill>
              </a:rPr>
              <a:t>Voice over what ALT and AST are</a:t>
            </a:r>
            <a:endParaRPr lang="en-US" dirty="0"/>
          </a:p>
        </p:txBody>
      </p:sp>
    </p:spTree>
    <p:extLst>
      <p:ext uri="{BB962C8B-B14F-4D97-AF65-F5344CB8AC3E}">
        <p14:creationId xmlns:p14="http://schemas.microsoft.com/office/powerpoint/2010/main" val="34320825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Master" Target="../slideMasters/slideMaster5.xml"/><Relationship Id="rId5" Type="http://schemas.openxmlformats.org/officeDocument/2006/relationships/image" Target="../media/image18.jpeg"/><Relationship Id="rId4" Type="http://schemas.openxmlformats.org/officeDocument/2006/relationships/image" Target="../media/image1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5.xml"/><Relationship Id="rId5" Type="http://schemas.openxmlformats.org/officeDocument/2006/relationships/image" Target="../media/image21.jpeg"/><Relationship Id="rId4" Type="http://schemas.microsoft.com/office/2007/relationships/hdphoto" Target="../media/hdphoto1.wdp"/></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8963" name="Rectangle 3"/>
          <p:cNvSpPr>
            <a:spLocks noGrp="1" noChangeArrowheads="1"/>
          </p:cNvSpPr>
          <p:nvPr>
            <p:ph type="ctrTitle"/>
          </p:nvPr>
        </p:nvSpPr>
        <p:spPr>
          <a:xfrm>
            <a:off x="1583267" y="2171620"/>
            <a:ext cx="9095317" cy="1890713"/>
          </a:xfrm>
          <a:extLst/>
        </p:spPr>
        <p:txBody>
          <a:bodyPr/>
          <a:lstStyle>
            <a:lvl1pPr>
              <a:defRPr sz="5400">
                <a:solidFill>
                  <a:srgbClr val="0057A8"/>
                </a:solidFill>
              </a:defRPr>
            </a:lvl1pPr>
          </a:lstStyle>
          <a:p>
            <a:pPr lvl="0"/>
            <a:r>
              <a:rPr lang="en-US" noProof="0"/>
              <a:t>Click to edit Master title style</a:t>
            </a:r>
            <a:endParaRPr lang="en-GB" noProof="0"/>
          </a:p>
        </p:txBody>
      </p:sp>
      <p:sp>
        <p:nvSpPr>
          <p:cNvPr id="168964" name="Rectangle 4"/>
          <p:cNvSpPr>
            <a:spLocks noGrp="1" noChangeArrowheads="1"/>
          </p:cNvSpPr>
          <p:nvPr>
            <p:ph type="subTitle" idx="1"/>
          </p:nvPr>
        </p:nvSpPr>
        <p:spPr>
          <a:xfrm>
            <a:off x="2832101" y="4082969"/>
            <a:ext cx="6438900" cy="393700"/>
          </a:xfrm>
        </p:spPr>
        <p:txBody>
          <a:bodyPr>
            <a:spAutoFit/>
          </a:bodyPr>
          <a:lstStyle>
            <a:lvl1pPr marL="0" indent="0" algn="ctr">
              <a:buFont typeface="Webdings" pitchFamily="18" charset="2"/>
              <a:buNone/>
              <a:defRPr b="1">
                <a:solidFill>
                  <a:schemeClr val="tx1"/>
                </a:solidFill>
                <a:cs typeface="Arial" charset="0"/>
              </a:defRPr>
            </a:lvl1pPr>
          </a:lstStyle>
          <a:p>
            <a:pPr lvl="0"/>
            <a:r>
              <a:rPr lang="en-US" noProof="0"/>
              <a:t>Click to edit Master subtitle style</a:t>
            </a:r>
            <a:endParaRPr lang="en-GB" noProof="0"/>
          </a:p>
        </p:txBody>
      </p:sp>
      <p:grpSp>
        <p:nvGrpSpPr>
          <p:cNvPr id="7" name="Group 6"/>
          <p:cNvGrpSpPr/>
          <p:nvPr userDrawn="1"/>
        </p:nvGrpSpPr>
        <p:grpSpPr>
          <a:xfrm>
            <a:off x="216574" y="282008"/>
            <a:ext cx="5080001" cy="641897"/>
            <a:chOff x="162430" y="282007"/>
            <a:chExt cx="3810001" cy="641897"/>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4109" y="282007"/>
              <a:ext cx="2930893" cy="405816"/>
            </a:xfrm>
            <a:prstGeom prst="rect">
              <a:avLst/>
            </a:prstGeom>
          </p:spPr>
        </p:pic>
        <p:sp>
          <p:nvSpPr>
            <p:cNvPr id="3" name="TextBox 2"/>
            <p:cNvSpPr txBox="1"/>
            <p:nvPr userDrawn="1"/>
          </p:nvSpPr>
          <p:spPr>
            <a:xfrm>
              <a:off x="162430" y="708460"/>
              <a:ext cx="3810001" cy="215444"/>
            </a:xfrm>
            <a:prstGeom prst="rect">
              <a:avLst/>
            </a:prstGeom>
            <a:noFill/>
          </p:spPr>
          <p:txBody>
            <a:bodyPr wrap="square" rtlCol="0">
              <a:spAutoFit/>
            </a:bodyPr>
            <a:lstStyle/>
            <a:p>
              <a:pPr algn="l"/>
              <a:r>
                <a:rPr lang="en-GB" sz="800" b="0" i="0" u="none" strike="noStrike" baseline="0" dirty="0">
                  <a:solidFill>
                    <a:srgbClr val="000048"/>
                  </a:solidFill>
                  <a:latin typeface="DIN-Regular"/>
                </a:rPr>
                <a:t>ENVIRONMENTAL SCIENCE FOR THE EUROPEAN REFINING INDUSTRY</a:t>
              </a:r>
              <a:endParaRPr lang="en-GB" sz="1800" dirty="0">
                <a:solidFill>
                  <a:srgbClr val="000048"/>
                </a:solidFill>
              </a:endParaRPr>
            </a:p>
          </p:txBody>
        </p:sp>
      </p:gr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96575" y="5988106"/>
            <a:ext cx="6914829" cy="869895"/>
          </a:xfrm>
          <a:prstGeom prst="rect">
            <a:avLst/>
          </a:prstGeom>
        </p:spPr>
      </p:pic>
    </p:spTree>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Tree>
    <p:extLst>
      <p:ext uri="{BB962C8B-B14F-4D97-AF65-F5344CB8AC3E}">
        <p14:creationId xmlns:p14="http://schemas.microsoft.com/office/powerpoint/2010/main" val="4037039548"/>
      </p:ext>
    </p:extLst>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8963" name="Rectangle 3"/>
          <p:cNvSpPr>
            <a:spLocks noGrp="1" noChangeArrowheads="1"/>
          </p:cNvSpPr>
          <p:nvPr>
            <p:ph type="ctrTitle"/>
          </p:nvPr>
        </p:nvSpPr>
        <p:spPr>
          <a:xfrm>
            <a:off x="1583267" y="2171620"/>
            <a:ext cx="9095317" cy="1890713"/>
          </a:xfrm>
          <a:extLst/>
        </p:spPr>
        <p:txBody>
          <a:bodyPr/>
          <a:lstStyle>
            <a:lvl1pPr>
              <a:defRPr sz="5400">
                <a:solidFill>
                  <a:srgbClr val="0057A8"/>
                </a:solidFill>
              </a:defRPr>
            </a:lvl1pPr>
          </a:lstStyle>
          <a:p>
            <a:pPr lvl="0"/>
            <a:r>
              <a:rPr lang="en-US" noProof="0"/>
              <a:t>Click to edit Master title style</a:t>
            </a:r>
            <a:endParaRPr lang="en-GB" noProof="0"/>
          </a:p>
        </p:txBody>
      </p:sp>
      <p:sp>
        <p:nvSpPr>
          <p:cNvPr id="168964" name="Rectangle 4"/>
          <p:cNvSpPr>
            <a:spLocks noGrp="1" noChangeArrowheads="1"/>
          </p:cNvSpPr>
          <p:nvPr>
            <p:ph type="subTitle" idx="1"/>
          </p:nvPr>
        </p:nvSpPr>
        <p:spPr>
          <a:xfrm>
            <a:off x="2832101" y="4082969"/>
            <a:ext cx="6438900" cy="393700"/>
          </a:xfrm>
        </p:spPr>
        <p:txBody>
          <a:bodyPr>
            <a:spAutoFit/>
          </a:bodyPr>
          <a:lstStyle>
            <a:lvl1pPr marL="0" indent="0" algn="ctr">
              <a:buFont typeface="Webdings" pitchFamily="18" charset="2"/>
              <a:buNone/>
              <a:defRPr b="1">
                <a:solidFill>
                  <a:schemeClr val="tx1"/>
                </a:solidFill>
                <a:cs typeface="Arial" charset="0"/>
              </a:defRPr>
            </a:lvl1pPr>
          </a:lstStyle>
          <a:p>
            <a:pPr lvl="0"/>
            <a:r>
              <a:rPr lang="en-US" noProof="0"/>
              <a:t>Click to edit Master subtitle style</a:t>
            </a:r>
            <a:endParaRPr lang="en-GB" noProof="0"/>
          </a:p>
        </p:txBody>
      </p:sp>
      <p:grpSp>
        <p:nvGrpSpPr>
          <p:cNvPr id="7" name="Group 6"/>
          <p:cNvGrpSpPr/>
          <p:nvPr userDrawn="1"/>
        </p:nvGrpSpPr>
        <p:grpSpPr>
          <a:xfrm>
            <a:off x="216574" y="282008"/>
            <a:ext cx="5080001" cy="641897"/>
            <a:chOff x="162430" y="282007"/>
            <a:chExt cx="3810001" cy="641897"/>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4109" y="282007"/>
              <a:ext cx="2930893" cy="405816"/>
            </a:xfrm>
            <a:prstGeom prst="rect">
              <a:avLst/>
            </a:prstGeom>
          </p:spPr>
        </p:pic>
        <p:sp>
          <p:nvSpPr>
            <p:cNvPr id="3" name="TextBox 2"/>
            <p:cNvSpPr txBox="1"/>
            <p:nvPr userDrawn="1"/>
          </p:nvSpPr>
          <p:spPr>
            <a:xfrm>
              <a:off x="162430" y="708460"/>
              <a:ext cx="3810001" cy="215444"/>
            </a:xfrm>
            <a:prstGeom prst="rect">
              <a:avLst/>
            </a:prstGeom>
            <a:noFill/>
          </p:spPr>
          <p:txBody>
            <a:bodyPr wrap="square" rtlCol="0">
              <a:spAutoFit/>
            </a:bodyPr>
            <a:lstStyle/>
            <a:p>
              <a:r>
                <a:rPr lang="en-GB" sz="800" dirty="0">
                  <a:solidFill>
                    <a:srgbClr val="000048"/>
                  </a:solidFill>
                  <a:latin typeface="DIN-Regular"/>
                  <a:sym typeface="Calibri"/>
                </a:rPr>
                <a:t>ENVIRONMENTAL SCIENCE FOR THE EUROPEAN REFINING INDUSTRY</a:t>
              </a:r>
              <a:endParaRPr lang="en-GB" sz="1800" dirty="0">
                <a:solidFill>
                  <a:srgbClr val="000048"/>
                </a:solidFill>
                <a:sym typeface="Calibri"/>
              </a:endParaRPr>
            </a:p>
          </p:txBody>
        </p:sp>
      </p:gr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94135" y="5988106"/>
            <a:ext cx="6914829" cy="869895"/>
          </a:xfrm>
          <a:prstGeom prst="rect">
            <a:avLst/>
          </a:prstGeom>
        </p:spPr>
      </p:pic>
    </p:spTree>
    <p:extLst>
      <p:ext uri="{BB962C8B-B14F-4D97-AF65-F5344CB8AC3E}">
        <p14:creationId xmlns:p14="http://schemas.microsoft.com/office/powerpoint/2010/main" val="3246164777"/>
      </p:ext>
    </p:extLst>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w="12700">
            <a:noFill/>
            <a:miter lim="800000"/>
            <a:headEnd/>
            <a:tailEnd/>
          </a:ln>
        </p:spPr>
        <p:txBody>
          <a:bodyPr vert="horz" wrap="square" lIns="90488" tIns="44450" rIns="90488" bIns="44450" numCol="1" anchor="ctr" anchorCtr="0" compatLnSpc="1">
            <a:prstTxWarp prst="textNoShape">
              <a:avLst/>
            </a:prstTxWarp>
          </a:bodyPr>
          <a:lstStyle>
            <a:lvl1pPr>
              <a:defRPr lang="en-GB"/>
            </a:lvl1pPr>
          </a:lstStyle>
          <a:p>
            <a:pPr lvl="0"/>
            <a:r>
              <a:rPr lang="en-US"/>
              <a:t>Click to edit Master title style</a:t>
            </a:r>
            <a:endParaRPr lang="en-GB"/>
          </a:p>
        </p:txBody>
      </p:sp>
      <p:sp>
        <p:nvSpPr>
          <p:cNvPr id="3" name="Content Placeholder 2"/>
          <p:cNvSpPr>
            <a:spLocks noGrp="1"/>
          </p:cNvSpPr>
          <p:nvPr>
            <p:ph idx="1"/>
          </p:nvPr>
        </p:nvSpPr>
        <p:spPr/>
        <p:txBody>
          <a:bodyPr/>
          <a:lstStyle>
            <a:lvl1pPr>
              <a:defRPr>
                <a:solidFill>
                  <a:srgbClr val="0057A8"/>
                </a:solidFill>
              </a:defRPr>
            </a:lvl1pPr>
            <a:lvl2pPr>
              <a:defRPr sz="1800">
                <a:solidFill>
                  <a:srgbClr val="0057A8"/>
                </a:solidFill>
                <a:latin typeface="+mn-lt"/>
              </a:defRPr>
            </a:lvl2pPr>
            <a:lvl3pPr>
              <a:defRPr>
                <a:solidFill>
                  <a:srgbClr val="0057A8"/>
                </a:solidFill>
                <a:latin typeface="+mn-lt"/>
              </a:defRPr>
            </a:lvl3pPr>
            <a:lvl4pPr marL="1600200" indent="-228600">
              <a:buFont typeface="Webdings" pitchFamily="18" charset="2"/>
              <a:buChar char="4"/>
              <a:defRPr sz="1400">
                <a:solidFill>
                  <a:srgbClr val="0057A8"/>
                </a:solidFill>
                <a:latin typeface="+mn-lt"/>
              </a:defRPr>
            </a:lvl4pPr>
            <a:lvl5pPr marL="2057400" indent="-228600">
              <a:buFont typeface="Webdings" pitchFamily="18" charset="2"/>
              <a:buChar char="4"/>
              <a:defRPr sz="1200">
                <a:solidFill>
                  <a:srgbClr val="0057A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56009208"/>
      </p:ext>
    </p:extLst>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2301" y="1052514"/>
            <a:ext cx="5467351"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92851" y="1052514"/>
            <a:ext cx="5467349"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55473157"/>
      </p:ext>
    </p:extLst>
  </p:cSld>
  <p:clrMapOvr>
    <a:masterClrMapping/>
  </p:clrMapOvr>
  <p:transition>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96170421"/>
      </p:ext>
    </p:extLst>
  </p:cSld>
  <p:clrMapOvr>
    <a:masterClrMapping/>
  </p:clrMapOvr>
  <p:transition>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8963" name="Rectangle 3"/>
          <p:cNvSpPr>
            <a:spLocks noGrp="1" noChangeArrowheads="1"/>
          </p:cNvSpPr>
          <p:nvPr>
            <p:ph type="ctrTitle"/>
          </p:nvPr>
        </p:nvSpPr>
        <p:spPr>
          <a:xfrm>
            <a:off x="1583267" y="2171620"/>
            <a:ext cx="9095317" cy="1890713"/>
          </a:xfrm>
          <a:extLst/>
        </p:spPr>
        <p:txBody>
          <a:bodyPr/>
          <a:lstStyle>
            <a:lvl1pPr>
              <a:defRPr sz="5400">
                <a:solidFill>
                  <a:srgbClr val="0057A8"/>
                </a:solidFill>
              </a:defRPr>
            </a:lvl1pPr>
          </a:lstStyle>
          <a:p>
            <a:pPr lvl="0"/>
            <a:r>
              <a:rPr lang="en-US" noProof="0"/>
              <a:t>Click to edit Master title style</a:t>
            </a:r>
            <a:endParaRPr lang="en-GB" noProof="0"/>
          </a:p>
        </p:txBody>
      </p:sp>
      <p:sp>
        <p:nvSpPr>
          <p:cNvPr id="168964" name="Rectangle 4"/>
          <p:cNvSpPr>
            <a:spLocks noGrp="1" noChangeArrowheads="1"/>
          </p:cNvSpPr>
          <p:nvPr>
            <p:ph type="subTitle" idx="1"/>
          </p:nvPr>
        </p:nvSpPr>
        <p:spPr>
          <a:xfrm>
            <a:off x="2832101" y="4082969"/>
            <a:ext cx="6438900" cy="393700"/>
          </a:xfrm>
        </p:spPr>
        <p:txBody>
          <a:bodyPr>
            <a:spAutoFit/>
          </a:bodyPr>
          <a:lstStyle>
            <a:lvl1pPr marL="0" indent="0" algn="ctr">
              <a:buFont typeface="Webdings" pitchFamily="18" charset="2"/>
              <a:buNone/>
              <a:defRPr b="1">
                <a:solidFill>
                  <a:schemeClr val="tx1"/>
                </a:solidFill>
                <a:cs typeface="Arial" charset="0"/>
              </a:defRPr>
            </a:lvl1pPr>
          </a:lstStyle>
          <a:p>
            <a:pPr lvl="0"/>
            <a:r>
              <a:rPr lang="en-US" noProof="0"/>
              <a:t>Click to edit Master subtitle style</a:t>
            </a:r>
            <a:endParaRPr lang="en-GB" noProof="0"/>
          </a:p>
        </p:txBody>
      </p:sp>
      <p:grpSp>
        <p:nvGrpSpPr>
          <p:cNvPr id="7" name="Group 6"/>
          <p:cNvGrpSpPr/>
          <p:nvPr userDrawn="1"/>
        </p:nvGrpSpPr>
        <p:grpSpPr>
          <a:xfrm>
            <a:off x="216574" y="282008"/>
            <a:ext cx="5080001" cy="641897"/>
            <a:chOff x="162430" y="282007"/>
            <a:chExt cx="3810001" cy="641897"/>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4109" y="282007"/>
              <a:ext cx="2930893" cy="405816"/>
            </a:xfrm>
            <a:prstGeom prst="rect">
              <a:avLst/>
            </a:prstGeom>
          </p:spPr>
        </p:pic>
        <p:sp>
          <p:nvSpPr>
            <p:cNvPr id="3" name="TextBox 2"/>
            <p:cNvSpPr txBox="1"/>
            <p:nvPr userDrawn="1"/>
          </p:nvSpPr>
          <p:spPr>
            <a:xfrm>
              <a:off x="162430" y="708460"/>
              <a:ext cx="3810001" cy="215444"/>
            </a:xfrm>
            <a:prstGeom prst="rect">
              <a:avLst/>
            </a:prstGeom>
            <a:noFill/>
          </p:spPr>
          <p:txBody>
            <a:bodyPr wrap="square" rtlCol="0">
              <a:spAutoFit/>
            </a:bodyPr>
            <a:lstStyle/>
            <a:p>
              <a:r>
                <a:rPr lang="en-GB" sz="800" dirty="0">
                  <a:solidFill>
                    <a:srgbClr val="000048"/>
                  </a:solidFill>
                  <a:latin typeface="DIN-Regular"/>
                </a:rPr>
                <a:t>ENVIRONMENTAL SCIENCE FOR THE EUROPEAN REFINING INDUSTRY</a:t>
              </a:r>
              <a:endParaRPr lang="en-GB" sz="1800" dirty="0">
                <a:solidFill>
                  <a:srgbClr val="000048"/>
                </a:solidFill>
              </a:endParaRPr>
            </a:p>
          </p:txBody>
        </p:sp>
      </p:gr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96575" y="5988106"/>
            <a:ext cx="6914829" cy="869895"/>
          </a:xfrm>
          <a:prstGeom prst="rect">
            <a:avLst/>
          </a:prstGeom>
        </p:spPr>
      </p:pic>
    </p:spTree>
    <p:extLst>
      <p:ext uri="{BB962C8B-B14F-4D97-AF65-F5344CB8AC3E}">
        <p14:creationId xmlns:p14="http://schemas.microsoft.com/office/powerpoint/2010/main" val="695413587"/>
      </p:ext>
    </p:extLst>
  </p:cSld>
  <p:clrMapOvr>
    <a:masterClrMapping/>
  </p:clrMapOvr>
  <p:transition>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168963" name="Rectangle 3"/>
          <p:cNvSpPr>
            <a:spLocks noGrp="1" noChangeArrowheads="1"/>
          </p:cNvSpPr>
          <p:nvPr>
            <p:ph type="ctrTitle"/>
          </p:nvPr>
        </p:nvSpPr>
        <p:spPr>
          <a:xfrm>
            <a:off x="1583267" y="2171620"/>
            <a:ext cx="9095317" cy="1890713"/>
          </a:xfrm>
          <a:extLst/>
        </p:spPr>
        <p:txBody>
          <a:bodyPr/>
          <a:lstStyle>
            <a:lvl1pPr>
              <a:defRPr sz="5400">
                <a:solidFill>
                  <a:srgbClr val="0057A8"/>
                </a:solidFill>
              </a:defRPr>
            </a:lvl1pPr>
          </a:lstStyle>
          <a:p>
            <a:pPr lvl="0"/>
            <a:r>
              <a:rPr lang="en-US" noProof="0"/>
              <a:t>Click to edit Master title style</a:t>
            </a:r>
            <a:endParaRPr lang="en-GB" noProof="0"/>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771" y="4110321"/>
            <a:ext cx="12197515" cy="1534464"/>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155384"/>
            <a:ext cx="3929743" cy="509295"/>
          </a:xfrm>
          <a:prstGeom prst="rect">
            <a:avLst/>
          </a:prstGeom>
        </p:spPr>
      </p:pic>
    </p:spTree>
    <p:extLst>
      <p:ext uri="{BB962C8B-B14F-4D97-AF65-F5344CB8AC3E}">
        <p14:creationId xmlns:p14="http://schemas.microsoft.com/office/powerpoint/2010/main" val="3318793591"/>
      </p:ext>
    </p:extLst>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38821" y="6496625"/>
            <a:ext cx="2872583" cy="361375"/>
          </a:xfrm>
          <a:prstGeom prst="rect">
            <a:avLst/>
          </a:prstGeom>
        </p:spPr>
      </p:pic>
      <p:sp>
        <p:nvSpPr>
          <p:cNvPr id="8" name="Title 1"/>
          <p:cNvSpPr>
            <a:spLocks noGrp="1"/>
          </p:cNvSpPr>
          <p:nvPr>
            <p:ph type="title"/>
          </p:nvPr>
        </p:nvSpPr>
        <p:spPr>
          <a:xfrm>
            <a:off x="2873222" y="155384"/>
            <a:ext cx="9210885" cy="457857"/>
          </a:xfrm>
          <a:noFill/>
          <a:ln w="12700">
            <a:noFill/>
            <a:miter lim="800000"/>
            <a:headEnd/>
            <a:tailEnd/>
          </a:ln>
        </p:spPr>
        <p:txBody>
          <a:bodyPr vert="horz" wrap="square" lIns="90488" tIns="44450" rIns="90488" bIns="44450" numCol="1" anchor="ctr" anchorCtr="0" compatLnSpc="1">
            <a:prstTxWarp prst="textNoShape">
              <a:avLst/>
            </a:prstTxWarp>
          </a:bodyPr>
          <a:lstStyle>
            <a:lvl1pPr>
              <a:defRPr lang="en-GB"/>
            </a:lvl1pPr>
          </a:lstStyle>
          <a:p>
            <a:pPr lvl="0"/>
            <a:r>
              <a:rPr lang="en-US"/>
              <a:t>Click to edit Master title style</a:t>
            </a:r>
            <a:endParaRPr lang="en-GB"/>
          </a:p>
        </p:txBody>
      </p:sp>
      <p:sp>
        <p:nvSpPr>
          <p:cNvPr id="9" name="Content Placeholder 2"/>
          <p:cNvSpPr>
            <a:spLocks noGrp="1"/>
          </p:cNvSpPr>
          <p:nvPr>
            <p:ph idx="1"/>
          </p:nvPr>
        </p:nvSpPr>
        <p:spPr>
          <a:xfrm>
            <a:off x="768351" y="1216477"/>
            <a:ext cx="11137900" cy="5113338"/>
          </a:xfrm>
        </p:spPr>
        <p:txBody>
          <a:bodyPr/>
          <a:lstStyle>
            <a:lvl1pPr>
              <a:defRPr>
                <a:solidFill>
                  <a:srgbClr val="0057A8"/>
                </a:solidFill>
              </a:defRPr>
            </a:lvl1pPr>
            <a:lvl2pPr>
              <a:defRPr sz="1800">
                <a:solidFill>
                  <a:srgbClr val="0057A8"/>
                </a:solidFill>
                <a:latin typeface="+mn-lt"/>
              </a:defRPr>
            </a:lvl2pPr>
            <a:lvl3pPr>
              <a:defRPr>
                <a:solidFill>
                  <a:srgbClr val="0057A8"/>
                </a:solidFill>
                <a:latin typeface="+mn-lt"/>
              </a:defRPr>
            </a:lvl3pPr>
            <a:lvl4pPr marL="1600200" indent="-228600">
              <a:buFont typeface="Webdings" pitchFamily="18" charset="2"/>
              <a:buChar char="4"/>
              <a:defRPr sz="1400">
                <a:solidFill>
                  <a:srgbClr val="0057A8"/>
                </a:solidFill>
                <a:latin typeface="+mn-lt"/>
              </a:defRPr>
            </a:lvl4pPr>
            <a:lvl5pPr marL="2057400" indent="-228600">
              <a:buFont typeface="Webdings" pitchFamily="18" charset="2"/>
              <a:buChar char="4"/>
              <a:defRPr sz="1200">
                <a:solidFill>
                  <a:srgbClr val="0057A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 y="155384"/>
            <a:ext cx="2873221" cy="372370"/>
          </a:xfrm>
          <a:prstGeom prst="rect">
            <a:avLst/>
          </a:prstGeom>
        </p:spPr>
      </p:pic>
    </p:spTree>
    <p:extLst>
      <p:ext uri="{BB962C8B-B14F-4D97-AF65-F5344CB8AC3E}">
        <p14:creationId xmlns:p14="http://schemas.microsoft.com/office/powerpoint/2010/main" val="371834417"/>
      </p:ext>
    </p:extLst>
  </p:cSld>
  <p:clrMapOvr>
    <a:masterClrMapping/>
  </p:clrMapOvr>
  <p:transition>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8" name="Title 1"/>
          <p:cNvSpPr>
            <a:spLocks noGrp="1"/>
          </p:cNvSpPr>
          <p:nvPr>
            <p:ph type="title"/>
          </p:nvPr>
        </p:nvSpPr>
        <p:spPr>
          <a:xfrm>
            <a:off x="2873222" y="155384"/>
            <a:ext cx="9210885" cy="457857"/>
          </a:xfrm>
          <a:noFill/>
          <a:ln w="12700">
            <a:noFill/>
            <a:miter lim="800000"/>
            <a:headEnd/>
            <a:tailEnd/>
          </a:ln>
        </p:spPr>
        <p:txBody>
          <a:bodyPr vert="horz" wrap="square" lIns="90488" tIns="44450" rIns="90488" bIns="44450" numCol="1" anchor="ctr" anchorCtr="0" compatLnSpc="1">
            <a:prstTxWarp prst="textNoShape">
              <a:avLst/>
            </a:prstTxWarp>
          </a:bodyPr>
          <a:lstStyle>
            <a:lvl1pPr>
              <a:defRPr lang="en-GB"/>
            </a:lvl1pPr>
          </a:lstStyle>
          <a:p>
            <a:pPr lvl="0"/>
            <a:r>
              <a:rPr lang="en-US"/>
              <a:t>Click to edit Master title style</a:t>
            </a:r>
            <a:endParaRPr lang="en-GB"/>
          </a:p>
        </p:txBody>
      </p:sp>
      <p:sp>
        <p:nvSpPr>
          <p:cNvPr id="9" name="Content Placeholder 2"/>
          <p:cNvSpPr>
            <a:spLocks noGrp="1"/>
          </p:cNvSpPr>
          <p:nvPr>
            <p:ph idx="1"/>
          </p:nvPr>
        </p:nvSpPr>
        <p:spPr>
          <a:xfrm>
            <a:off x="768351" y="1216477"/>
            <a:ext cx="11137900" cy="5113338"/>
          </a:xfrm>
        </p:spPr>
        <p:txBody>
          <a:bodyPr/>
          <a:lstStyle>
            <a:lvl1pPr>
              <a:defRPr>
                <a:solidFill>
                  <a:srgbClr val="0057A8"/>
                </a:solidFill>
              </a:defRPr>
            </a:lvl1pPr>
            <a:lvl2pPr>
              <a:defRPr sz="1800">
                <a:solidFill>
                  <a:srgbClr val="0057A8"/>
                </a:solidFill>
                <a:latin typeface="+mn-lt"/>
              </a:defRPr>
            </a:lvl2pPr>
            <a:lvl3pPr>
              <a:defRPr>
                <a:solidFill>
                  <a:srgbClr val="0057A8"/>
                </a:solidFill>
                <a:latin typeface="+mn-lt"/>
              </a:defRPr>
            </a:lvl3pPr>
            <a:lvl4pPr marL="1600200" indent="-228600">
              <a:buFont typeface="Webdings" pitchFamily="18" charset="2"/>
              <a:buChar char="4"/>
              <a:defRPr sz="1400">
                <a:solidFill>
                  <a:srgbClr val="0057A8"/>
                </a:solidFill>
                <a:latin typeface="+mn-lt"/>
              </a:defRPr>
            </a:lvl4pPr>
            <a:lvl5pPr marL="2057400" indent="-228600">
              <a:buFont typeface="Webdings" pitchFamily="18" charset="2"/>
              <a:buChar char="4"/>
              <a:defRPr sz="1200">
                <a:solidFill>
                  <a:srgbClr val="0057A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155384"/>
            <a:ext cx="2873221" cy="372370"/>
          </a:xfrm>
          <a:prstGeom prst="rect">
            <a:avLst/>
          </a:prstGeom>
        </p:spPr>
      </p:pic>
    </p:spTree>
    <p:extLst>
      <p:ext uri="{BB962C8B-B14F-4D97-AF65-F5344CB8AC3E}">
        <p14:creationId xmlns:p14="http://schemas.microsoft.com/office/powerpoint/2010/main" val="1177275333"/>
      </p:ext>
    </p:extLst>
  </p:cSld>
  <p:clrMapOvr>
    <a:masterClrMapping/>
  </p:clrMapOvr>
  <p:transition>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w="12700">
            <a:noFill/>
            <a:miter lim="800000"/>
            <a:headEnd/>
            <a:tailEnd/>
          </a:ln>
        </p:spPr>
        <p:txBody>
          <a:bodyPr vert="horz" wrap="square" lIns="90488" tIns="44450" rIns="90488" bIns="44450" numCol="1" anchor="ctr" anchorCtr="0" compatLnSpc="1">
            <a:prstTxWarp prst="textNoShape">
              <a:avLst/>
            </a:prstTxWarp>
          </a:bodyPr>
          <a:lstStyle>
            <a:lvl1pPr>
              <a:defRPr lang="en-GB"/>
            </a:lvl1pPr>
          </a:lstStyle>
          <a:p>
            <a:pPr lvl="0"/>
            <a:r>
              <a:rPr lang="en-US"/>
              <a:t>Click to edit Master title style</a:t>
            </a:r>
            <a:endParaRPr lang="en-GB"/>
          </a:p>
        </p:txBody>
      </p:sp>
      <p:sp>
        <p:nvSpPr>
          <p:cNvPr id="3" name="Content Placeholder 2"/>
          <p:cNvSpPr>
            <a:spLocks noGrp="1"/>
          </p:cNvSpPr>
          <p:nvPr>
            <p:ph idx="1"/>
          </p:nvPr>
        </p:nvSpPr>
        <p:spPr/>
        <p:txBody>
          <a:bodyPr/>
          <a:lstStyle>
            <a:lvl1pPr>
              <a:defRPr>
                <a:solidFill>
                  <a:srgbClr val="0057A8"/>
                </a:solidFill>
              </a:defRPr>
            </a:lvl1pPr>
            <a:lvl2pPr>
              <a:defRPr sz="1800">
                <a:solidFill>
                  <a:srgbClr val="0057A8"/>
                </a:solidFill>
                <a:latin typeface="+mn-lt"/>
              </a:defRPr>
            </a:lvl2pPr>
            <a:lvl3pPr>
              <a:defRPr>
                <a:solidFill>
                  <a:srgbClr val="0057A8"/>
                </a:solidFill>
                <a:latin typeface="+mn-lt"/>
              </a:defRPr>
            </a:lvl3pPr>
            <a:lvl4pPr marL="1600200" indent="-228600">
              <a:buFont typeface="Webdings" pitchFamily="18" charset="2"/>
              <a:buChar char="4"/>
              <a:defRPr sz="1400">
                <a:solidFill>
                  <a:srgbClr val="0057A8"/>
                </a:solidFill>
                <a:latin typeface="+mn-lt"/>
              </a:defRPr>
            </a:lvl4pPr>
            <a:lvl5pPr marL="2057400" indent="-228600">
              <a:buFont typeface="Webdings" pitchFamily="18" charset="2"/>
              <a:buChar char="4"/>
              <a:defRPr sz="1200">
                <a:solidFill>
                  <a:srgbClr val="0057A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86050914"/>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168963" name="Rectangle 3"/>
          <p:cNvSpPr>
            <a:spLocks noGrp="1" noChangeArrowheads="1"/>
          </p:cNvSpPr>
          <p:nvPr>
            <p:ph type="ctrTitle"/>
          </p:nvPr>
        </p:nvSpPr>
        <p:spPr>
          <a:xfrm>
            <a:off x="1583267" y="2171620"/>
            <a:ext cx="9095317" cy="1890713"/>
          </a:xfrm>
          <a:extLst/>
        </p:spPr>
        <p:txBody>
          <a:bodyPr/>
          <a:lstStyle>
            <a:lvl1pPr>
              <a:defRPr sz="5400">
                <a:solidFill>
                  <a:srgbClr val="0057A8"/>
                </a:solidFill>
              </a:defRPr>
            </a:lvl1pPr>
          </a:lstStyle>
          <a:p>
            <a:pPr lvl="0"/>
            <a:r>
              <a:rPr lang="en-US" noProof="0"/>
              <a:t>Click to edit Master title style</a:t>
            </a:r>
            <a:endParaRPr lang="en-GB" noProof="0"/>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771" y="4110321"/>
            <a:ext cx="12197515" cy="1534464"/>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155384"/>
            <a:ext cx="3929743" cy="509295"/>
          </a:xfrm>
          <a:prstGeom prst="rect">
            <a:avLst/>
          </a:prstGeom>
        </p:spPr>
      </p:pic>
    </p:spTree>
    <p:extLst>
      <p:ext uri="{BB962C8B-B14F-4D97-AF65-F5344CB8AC3E}">
        <p14:creationId xmlns:p14="http://schemas.microsoft.com/office/powerpoint/2010/main" val="1364536945"/>
      </p:ext>
    </p:extLst>
  </p:cSld>
  <p:clrMapOvr>
    <a:masterClrMapping/>
  </p:clrMapOvr>
  <p:transition>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2301" y="1052514"/>
            <a:ext cx="5467351"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92851" y="1052514"/>
            <a:ext cx="5467349"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47430939"/>
      </p:ext>
    </p:extLst>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55116357"/>
      </p:ext>
    </p:extLst>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8963" name="Rectangle 3"/>
          <p:cNvSpPr>
            <a:spLocks noGrp="1" noChangeArrowheads="1"/>
          </p:cNvSpPr>
          <p:nvPr>
            <p:ph type="ctrTitle"/>
          </p:nvPr>
        </p:nvSpPr>
        <p:spPr>
          <a:xfrm>
            <a:off x="1583267" y="2171620"/>
            <a:ext cx="9095317" cy="1890713"/>
          </a:xfrm>
          <a:extLst/>
        </p:spPr>
        <p:txBody>
          <a:bodyPr/>
          <a:lstStyle>
            <a:lvl1pPr>
              <a:defRPr sz="5400">
                <a:solidFill>
                  <a:srgbClr val="0057A8"/>
                </a:solidFill>
              </a:defRPr>
            </a:lvl1pPr>
          </a:lstStyle>
          <a:p>
            <a:pPr lvl="0"/>
            <a:r>
              <a:rPr lang="en-US" noProof="0"/>
              <a:t>Click to edit Master title style</a:t>
            </a:r>
            <a:endParaRPr lang="en-GB" noProof="0"/>
          </a:p>
        </p:txBody>
      </p:sp>
      <p:sp>
        <p:nvSpPr>
          <p:cNvPr id="168964" name="Rectangle 4"/>
          <p:cNvSpPr>
            <a:spLocks noGrp="1" noChangeArrowheads="1"/>
          </p:cNvSpPr>
          <p:nvPr>
            <p:ph type="subTitle" idx="1"/>
          </p:nvPr>
        </p:nvSpPr>
        <p:spPr>
          <a:xfrm>
            <a:off x="2832101" y="4082969"/>
            <a:ext cx="6438900" cy="393700"/>
          </a:xfrm>
        </p:spPr>
        <p:txBody>
          <a:bodyPr>
            <a:spAutoFit/>
          </a:bodyPr>
          <a:lstStyle>
            <a:lvl1pPr marL="0" indent="0" algn="ctr">
              <a:buFont typeface="Webdings" pitchFamily="18" charset="2"/>
              <a:buNone/>
              <a:defRPr b="1">
                <a:solidFill>
                  <a:schemeClr val="tx1"/>
                </a:solidFill>
                <a:cs typeface="Arial" charset="0"/>
              </a:defRPr>
            </a:lvl1pPr>
          </a:lstStyle>
          <a:p>
            <a:pPr lvl="0"/>
            <a:r>
              <a:rPr lang="en-US" noProof="0"/>
              <a:t>Click to edit Master subtitle style</a:t>
            </a:r>
            <a:endParaRPr lang="en-GB" noProof="0"/>
          </a:p>
        </p:txBody>
      </p:sp>
      <p:grpSp>
        <p:nvGrpSpPr>
          <p:cNvPr id="7" name="Group 6"/>
          <p:cNvGrpSpPr/>
          <p:nvPr userDrawn="1"/>
        </p:nvGrpSpPr>
        <p:grpSpPr>
          <a:xfrm>
            <a:off x="216574" y="282008"/>
            <a:ext cx="5080001" cy="641897"/>
            <a:chOff x="162430" y="282007"/>
            <a:chExt cx="3810001" cy="641897"/>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109" y="282007"/>
              <a:ext cx="2930893" cy="405816"/>
            </a:xfrm>
            <a:prstGeom prst="rect">
              <a:avLst/>
            </a:prstGeom>
          </p:spPr>
        </p:pic>
        <p:sp>
          <p:nvSpPr>
            <p:cNvPr id="3" name="TextBox 2"/>
            <p:cNvSpPr txBox="1"/>
            <p:nvPr userDrawn="1"/>
          </p:nvSpPr>
          <p:spPr>
            <a:xfrm>
              <a:off x="162430" y="708460"/>
              <a:ext cx="3810001" cy="215444"/>
            </a:xfrm>
            <a:prstGeom prst="rect">
              <a:avLst/>
            </a:prstGeom>
            <a:noFill/>
          </p:spPr>
          <p:txBody>
            <a:bodyPr wrap="square" rtlCol="0">
              <a:spAutoFit/>
            </a:bodyPr>
            <a:lstStyle/>
            <a:p>
              <a:r>
                <a:rPr lang="en-GB" sz="800" dirty="0">
                  <a:solidFill>
                    <a:srgbClr val="000048"/>
                  </a:solidFill>
                  <a:latin typeface="DIN-Regular"/>
                </a:rPr>
                <a:t>ENVIRONMENTAL SCIENCE FOR THE EUROPEAN REFINING INDUSTRY</a:t>
              </a:r>
              <a:endParaRPr lang="en-GB" sz="1800" dirty="0">
                <a:solidFill>
                  <a:srgbClr val="000048"/>
                </a:solidFill>
              </a:endParaRPr>
            </a:p>
          </p:txBody>
        </p:sp>
      </p:gr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96575" y="5988106"/>
            <a:ext cx="6914829" cy="869895"/>
          </a:xfrm>
          <a:prstGeom prst="rect">
            <a:avLst/>
          </a:prstGeom>
        </p:spPr>
      </p:pic>
    </p:spTree>
    <p:extLst>
      <p:ext uri="{BB962C8B-B14F-4D97-AF65-F5344CB8AC3E}">
        <p14:creationId xmlns:p14="http://schemas.microsoft.com/office/powerpoint/2010/main" val="460754684"/>
      </p:ext>
    </p:extLst>
  </p:cSld>
  <p:clrMapOvr>
    <a:masterClrMapping/>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168963" name="Rectangle 3"/>
          <p:cNvSpPr>
            <a:spLocks noGrp="1" noChangeArrowheads="1"/>
          </p:cNvSpPr>
          <p:nvPr>
            <p:ph type="ctrTitle"/>
          </p:nvPr>
        </p:nvSpPr>
        <p:spPr>
          <a:xfrm>
            <a:off x="1583267" y="2171620"/>
            <a:ext cx="9095317" cy="1890713"/>
          </a:xfrm>
          <a:extLst/>
        </p:spPr>
        <p:txBody>
          <a:bodyPr/>
          <a:lstStyle>
            <a:lvl1pPr>
              <a:defRPr sz="5400">
                <a:solidFill>
                  <a:srgbClr val="0057A8"/>
                </a:solidFill>
              </a:defRPr>
            </a:lvl1pPr>
          </a:lstStyle>
          <a:p>
            <a:pPr lvl="0"/>
            <a:r>
              <a:rPr lang="en-US" noProof="0"/>
              <a:t>Click to edit Master title style</a:t>
            </a:r>
            <a:endParaRPr lang="en-GB" noProof="0"/>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771" y="4110321"/>
            <a:ext cx="12197515" cy="1534464"/>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155384"/>
            <a:ext cx="3929743" cy="509295"/>
          </a:xfrm>
          <a:prstGeom prst="rect">
            <a:avLst/>
          </a:prstGeom>
        </p:spPr>
      </p:pic>
    </p:spTree>
    <p:extLst>
      <p:ext uri="{BB962C8B-B14F-4D97-AF65-F5344CB8AC3E}">
        <p14:creationId xmlns:p14="http://schemas.microsoft.com/office/powerpoint/2010/main" val="3993236339"/>
      </p:ext>
    </p:extLst>
  </p:cSld>
  <p:clrMapOvr>
    <a:masterClrMapping/>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168963" name="Rectangle 3"/>
          <p:cNvSpPr>
            <a:spLocks noGrp="1" noChangeArrowheads="1"/>
          </p:cNvSpPr>
          <p:nvPr>
            <p:ph type="ctrTitle"/>
          </p:nvPr>
        </p:nvSpPr>
        <p:spPr>
          <a:xfrm>
            <a:off x="1583267" y="2171620"/>
            <a:ext cx="9095317" cy="1890713"/>
          </a:xfrm>
          <a:extLst/>
        </p:spPr>
        <p:txBody>
          <a:bodyPr/>
          <a:lstStyle>
            <a:lvl1pPr>
              <a:defRPr sz="5400">
                <a:solidFill>
                  <a:srgbClr val="0057A8"/>
                </a:solidFill>
              </a:defRPr>
            </a:lvl1pPr>
          </a:lstStyle>
          <a:p>
            <a:pPr lvl="0"/>
            <a:r>
              <a:rPr lang="en-US" noProof="0"/>
              <a:t>Click to edit Master title style</a:t>
            </a:r>
            <a:endParaRPr lang="en-GB" noProof="0"/>
          </a:p>
        </p:txBody>
      </p:sp>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tretch>
            <a:fillRect/>
          </a:stretch>
        </p:blipFill>
        <p:spPr>
          <a:xfrm>
            <a:off x="21771" y="4110321"/>
            <a:ext cx="12197515" cy="1534464"/>
          </a:xfrm>
          <a:prstGeom prst="rect">
            <a:avLst/>
          </a:prstGeom>
        </p:spPr>
      </p:pic>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 y="155384"/>
            <a:ext cx="3929743" cy="509295"/>
          </a:xfrm>
          <a:prstGeom prst="rect">
            <a:avLst/>
          </a:prstGeom>
        </p:spPr>
      </p:pic>
      <p:pic>
        <p:nvPicPr>
          <p:cNvPr id="5" name="Picture 4"/>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4619107" y="4131733"/>
            <a:ext cx="1501421" cy="1473200"/>
          </a:xfrm>
          <a:prstGeom prst="rect">
            <a:avLst/>
          </a:prstGeom>
          <a:ln>
            <a:noFill/>
          </a:ln>
          <a:effectLst>
            <a:outerShdw blurRad="292100" dist="139700" dir="2700000" algn="tl" rotWithShape="0">
              <a:srgbClr val="333333">
                <a:alpha val="65000"/>
              </a:srgbClr>
            </a:outerShdw>
            <a:reflection blurRad="6350" stA="50000" endA="300" endPos="55500" dist="101600" dir="5400000" sy="-100000" algn="bl" rotWithShape="0"/>
          </a:effectLst>
        </p:spPr>
      </p:pic>
    </p:spTree>
    <p:extLst>
      <p:ext uri="{BB962C8B-B14F-4D97-AF65-F5344CB8AC3E}">
        <p14:creationId xmlns:p14="http://schemas.microsoft.com/office/powerpoint/2010/main" val="1891625111"/>
      </p:ext>
    </p:extLst>
  </p:cSld>
  <p:clrMapOvr>
    <a:masterClrMapping/>
  </p:clrMapOvr>
  <p:transition>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980911" y="6451600"/>
            <a:ext cx="3230492" cy="406400"/>
          </a:xfrm>
          <a:prstGeom prst="rect">
            <a:avLst/>
          </a:prstGeom>
        </p:spPr>
      </p:pic>
      <p:sp>
        <p:nvSpPr>
          <p:cNvPr id="8" name="Title 1"/>
          <p:cNvSpPr>
            <a:spLocks noGrp="1"/>
          </p:cNvSpPr>
          <p:nvPr>
            <p:ph type="title"/>
          </p:nvPr>
        </p:nvSpPr>
        <p:spPr>
          <a:xfrm>
            <a:off x="2873222" y="155384"/>
            <a:ext cx="9210885" cy="457857"/>
          </a:xfrm>
          <a:noFill/>
          <a:ln w="12700">
            <a:noFill/>
            <a:miter lim="800000"/>
            <a:headEnd/>
            <a:tailEnd/>
          </a:ln>
        </p:spPr>
        <p:txBody>
          <a:bodyPr vert="horz" wrap="square" lIns="90488" tIns="44450" rIns="90488" bIns="44450" numCol="1" anchor="ctr" anchorCtr="0" compatLnSpc="1">
            <a:prstTxWarp prst="textNoShape">
              <a:avLst/>
            </a:prstTxWarp>
          </a:bodyPr>
          <a:lstStyle>
            <a:lvl1pPr>
              <a:defRPr lang="en-GB"/>
            </a:lvl1pPr>
          </a:lstStyle>
          <a:p>
            <a:pPr lvl="0"/>
            <a:r>
              <a:rPr lang="en-US"/>
              <a:t>Click to edit Master title style</a:t>
            </a:r>
            <a:endParaRPr lang="en-GB"/>
          </a:p>
        </p:txBody>
      </p:sp>
      <p:sp>
        <p:nvSpPr>
          <p:cNvPr id="9" name="Content Placeholder 2"/>
          <p:cNvSpPr>
            <a:spLocks noGrp="1"/>
          </p:cNvSpPr>
          <p:nvPr>
            <p:ph idx="1"/>
          </p:nvPr>
        </p:nvSpPr>
        <p:spPr>
          <a:xfrm>
            <a:off x="768351" y="1216477"/>
            <a:ext cx="11137900" cy="5113338"/>
          </a:xfrm>
        </p:spPr>
        <p:txBody>
          <a:bodyPr/>
          <a:lstStyle>
            <a:lvl1pPr>
              <a:defRPr>
                <a:solidFill>
                  <a:srgbClr val="0057A8"/>
                </a:solidFill>
              </a:defRPr>
            </a:lvl1pPr>
            <a:lvl2pPr>
              <a:defRPr sz="1800">
                <a:solidFill>
                  <a:srgbClr val="0057A8"/>
                </a:solidFill>
                <a:latin typeface="+mn-lt"/>
              </a:defRPr>
            </a:lvl2pPr>
            <a:lvl3pPr>
              <a:defRPr>
                <a:solidFill>
                  <a:srgbClr val="0057A8"/>
                </a:solidFill>
                <a:latin typeface="+mn-lt"/>
              </a:defRPr>
            </a:lvl3pPr>
            <a:lvl4pPr marL="1600200" indent="-228600">
              <a:buFont typeface="Webdings" pitchFamily="18" charset="2"/>
              <a:buChar char="4"/>
              <a:defRPr sz="1400">
                <a:solidFill>
                  <a:srgbClr val="0057A8"/>
                </a:solidFill>
                <a:latin typeface="+mn-lt"/>
              </a:defRPr>
            </a:lvl4pPr>
            <a:lvl5pPr marL="2057400" indent="-228600">
              <a:buFont typeface="Webdings" pitchFamily="18" charset="2"/>
              <a:buChar char="4"/>
              <a:defRPr sz="1200">
                <a:solidFill>
                  <a:srgbClr val="0057A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155384"/>
            <a:ext cx="2991556" cy="387706"/>
          </a:xfrm>
          <a:prstGeom prst="rect">
            <a:avLst/>
          </a:prstGeom>
        </p:spPr>
      </p:pic>
    </p:spTree>
    <p:extLst>
      <p:ext uri="{BB962C8B-B14F-4D97-AF65-F5344CB8AC3E}">
        <p14:creationId xmlns:p14="http://schemas.microsoft.com/office/powerpoint/2010/main" val="1291965735"/>
      </p:ext>
    </p:extLst>
  </p:cSld>
  <p:clrMapOvr>
    <a:masterClrMapping/>
  </p:clrMapOvr>
  <p:transition>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8" name="Title 1"/>
          <p:cNvSpPr>
            <a:spLocks noGrp="1"/>
          </p:cNvSpPr>
          <p:nvPr>
            <p:ph type="title"/>
          </p:nvPr>
        </p:nvSpPr>
        <p:spPr>
          <a:xfrm>
            <a:off x="2873222" y="155384"/>
            <a:ext cx="9210885" cy="457857"/>
          </a:xfrm>
          <a:noFill/>
          <a:ln w="12700">
            <a:noFill/>
            <a:miter lim="800000"/>
            <a:headEnd/>
            <a:tailEnd/>
          </a:ln>
        </p:spPr>
        <p:txBody>
          <a:bodyPr vert="horz" wrap="square" lIns="90488" tIns="44450" rIns="90488" bIns="44450" numCol="1" anchor="ctr" anchorCtr="0" compatLnSpc="1">
            <a:prstTxWarp prst="textNoShape">
              <a:avLst/>
            </a:prstTxWarp>
          </a:bodyPr>
          <a:lstStyle>
            <a:lvl1pPr>
              <a:defRPr lang="en-GB"/>
            </a:lvl1pPr>
          </a:lstStyle>
          <a:p>
            <a:pPr lvl="0"/>
            <a:r>
              <a:rPr lang="en-US"/>
              <a:t>Click to edit Master title style</a:t>
            </a:r>
            <a:endParaRPr lang="en-GB"/>
          </a:p>
        </p:txBody>
      </p:sp>
      <p:sp>
        <p:nvSpPr>
          <p:cNvPr id="9" name="Content Placeholder 2"/>
          <p:cNvSpPr>
            <a:spLocks noGrp="1"/>
          </p:cNvSpPr>
          <p:nvPr>
            <p:ph idx="1"/>
          </p:nvPr>
        </p:nvSpPr>
        <p:spPr>
          <a:xfrm>
            <a:off x="724809" y="1142999"/>
            <a:ext cx="11137900" cy="5113338"/>
          </a:xfrm>
        </p:spPr>
        <p:txBody>
          <a:bodyPr/>
          <a:lstStyle>
            <a:lvl1pPr>
              <a:defRPr>
                <a:solidFill>
                  <a:srgbClr val="0057A8"/>
                </a:solidFill>
              </a:defRPr>
            </a:lvl1pPr>
            <a:lvl2pPr>
              <a:defRPr sz="1800">
                <a:solidFill>
                  <a:srgbClr val="0057A8"/>
                </a:solidFill>
                <a:latin typeface="+mn-lt"/>
              </a:defRPr>
            </a:lvl2pPr>
            <a:lvl3pPr>
              <a:defRPr>
                <a:solidFill>
                  <a:srgbClr val="0057A8"/>
                </a:solidFill>
                <a:latin typeface="+mn-lt"/>
              </a:defRPr>
            </a:lvl3pPr>
            <a:lvl4pPr marL="1600200" indent="-228600">
              <a:buFont typeface="Webdings" pitchFamily="18" charset="2"/>
              <a:buChar char="4"/>
              <a:defRPr sz="1400">
                <a:solidFill>
                  <a:srgbClr val="0057A8"/>
                </a:solidFill>
                <a:latin typeface="+mn-lt"/>
              </a:defRPr>
            </a:lvl4pPr>
            <a:lvl5pPr marL="2057400" indent="-228600">
              <a:buFont typeface="Webdings" pitchFamily="18" charset="2"/>
              <a:buChar char="4"/>
              <a:defRPr sz="1200">
                <a:solidFill>
                  <a:srgbClr val="0057A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55384"/>
            <a:ext cx="3014133" cy="390632"/>
          </a:xfrm>
          <a:prstGeom prst="rect">
            <a:avLst/>
          </a:prstGeom>
        </p:spPr>
      </p:pic>
      <p:pic>
        <p:nvPicPr>
          <p:cNvPr id="7" name="Picture 6"/>
          <p:cNvPicPr>
            <a:picLocks noChangeAspect="1"/>
          </p:cNvPicPr>
          <p:nvPr userDrawn="1"/>
        </p:nvPicPr>
        <p:blipFill>
          <a:blip r:embed="rId3" cstate="email">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tretch>
            <a:fillRect/>
          </a:stretch>
        </p:blipFill>
        <p:spPr>
          <a:xfrm>
            <a:off x="9256890" y="6485919"/>
            <a:ext cx="2957689" cy="372081"/>
          </a:xfrm>
          <a:prstGeom prst="rect">
            <a:avLst/>
          </a:prstGeom>
        </p:spPr>
      </p:pic>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0332954" y="6409268"/>
            <a:ext cx="402780" cy="395209"/>
          </a:xfrm>
          <a:prstGeom prst="rect">
            <a:avLst/>
          </a:prstGeom>
          <a:ln>
            <a:noFill/>
          </a:ln>
          <a:effectLst>
            <a:outerShdw blurRad="292100" dist="139700" dir="2700000" algn="tl" rotWithShape="0">
              <a:srgbClr val="333333">
                <a:alpha val="65000"/>
              </a:srgbClr>
            </a:outerShdw>
            <a:reflection blurRad="6350" stA="50000" endA="300" endPos="55500" dist="101600" dir="5400000" sy="-100000" algn="bl" rotWithShape="0"/>
          </a:effectLst>
        </p:spPr>
      </p:pic>
    </p:spTree>
    <p:extLst>
      <p:ext uri="{BB962C8B-B14F-4D97-AF65-F5344CB8AC3E}">
        <p14:creationId xmlns:p14="http://schemas.microsoft.com/office/powerpoint/2010/main" val="1874249930"/>
      </p:ext>
    </p:extLst>
  </p:cSld>
  <p:clrMapOvr>
    <a:masterClrMapping/>
  </p:clrMapOvr>
  <p:transition>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0057A8"/>
                </a:solidFill>
              </a:defRPr>
            </a:lvl1pPr>
            <a:lvl2pPr>
              <a:defRPr sz="1800">
                <a:solidFill>
                  <a:srgbClr val="0057A8"/>
                </a:solidFill>
                <a:latin typeface="+mn-lt"/>
              </a:defRPr>
            </a:lvl2pPr>
            <a:lvl3pPr>
              <a:defRPr>
                <a:solidFill>
                  <a:srgbClr val="0057A8"/>
                </a:solidFill>
                <a:latin typeface="+mn-lt"/>
              </a:defRPr>
            </a:lvl3pPr>
            <a:lvl4pPr marL="1600200" indent="-228600">
              <a:buFont typeface="Webdings" pitchFamily="18" charset="2"/>
              <a:buChar char="4"/>
              <a:defRPr sz="1400">
                <a:solidFill>
                  <a:srgbClr val="0057A8"/>
                </a:solidFill>
                <a:latin typeface="+mn-lt"/>
              </a:defRPr>
            </a:lvl4pPr>
            <a:lvl5pPr marL="2057400" indent="-228600">
              <a:buFont typeface="Webdings" pitchFamily="18" charset="2"/>
              <a:buChar char="4"/>
              <a:defRPr sz="1200">
                <a:solidFill>
                  <a:srgbClr val="0057A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itle 3"/>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5478372"/>
      </p:ext>
    </p:extLst>
  </p:cSld>
  <p:clrMapOvr>
    <a:masterClrMapping/>
  </p:clrMapOvr>
  <p:transition>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2301" y="1052514"/>
            <a:ext cx="5467351"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92851" y="1052514"/>
            <a:ext cx="5467349"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94171994"/>
      </p:ext>
    </p:extLst>
  </p:cSld>
  <p:clrMapOvr>
    <a:masterClrMapping/>
  </p:clrMapOvr>
  <p:transition>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Box 32"/>
          <p:cNvSpPr txBox="1">
            <a:spLocks noChangeArrowheads="1"/>
          </p:cNvSpPr>
          <p:nvPr userDrawn="1"/>
        </p:nvSpPr>
        <p:spPr bwMode="auto">
          <a:xfrm>
            <a:off x="4773417" y="6461210"/>
            <a:ext cx="307778" cy="212879"/>
          </a:xfrm>
          <a:prstGeom prst="rect">
            <a:avLst/>
          </a:prstGeom>
          <a:noFill/>
          <a:ln>
            <a:noFill/>
          </a:ln>
          <a:effectLst/>
          <a:extLst/>
        </p:spPr>
        <p:txBody>
          <a:bodyPr wrap="none" lIns="90488" tIns="44450" rIns="90488" bIns="4445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20000"/>
              </a:spcBef>
              <a:spcAft>
                <a:spcPct val="0"/>
              </a:spcAft>
              <a:buFont typeface="Wingdings" pitchFamily="2" charset="2"/>
              <a:defRPr sz="1600">
                <a:solidFill>
                  <a:schemeClr val="tx1"/>
                </a:solidFill>
                <a:latin typeface="Arial" charset="0"/>
              </a:defRPr>
            </a:lvl6pPr>
            <a:lvl7pPr marL="2971800" indent="-228600" algn="ctr" eaLnBrk="0" fontAlgn="base" hangingPunct="0">
              <a:spcBef>
                <a:spcPct val="20000"/>
              </a:spcBef>
              <a:spcAft>
                <a:spcPct val="0"/>
              </a:spcAft>
              <a:buFont typeface="Wingdings" pitchFamily="2" charset="2"/>
              <a:defRPr sz="1600">
                <a:solidFill>
                  <a:schemeClr val="tx1"/>
                </a:solidFill>
                <a:latin typeface="Arial" charset="0"/>
              </a:defRPr>
            </a:lvl7pPr>
            <a:lvl8pPr marL="3429000" indent="-228600" algn="ctr" eaLnBrk="0" fontAlgn="base" hangingPunct="0">
              <a:spcBef>
                <a:spcPct val="20000"/>
              </a:spcBef>
              <a:spcAft>
                <a:spcPct val="0"/>
              </a:spcAft>
              <a:buFont typeface="Wingdings" pitchFamily="2" charset="2"/>
              <a:defRPr sz="1600">
                <a:solidFill>
                  <a:schemeClr val="tx1"/>
                </a:solidFill>
                <a:latin typeface="Arial" charset="0"/>
              </a:defRPr>
            </a:lvl8pPr>
            <a:lvl9pPr marL="3886200" indent="-228600" algn="ctr" eaLnBrk="0" fontAlgn="base" hangingPunct="0">
              <a:spcBef>
                <a:spcPct val="20000"/>
              </a:spcBef>
              <a:spcAft>
                <a:spcPct val="0"/>
              </a:spcAft>
              <a:buFont typeface="Wingdings" pitchFamily="2" charset="2"/>
              <a:defRPr sz="1600">
                <a:solidFill>
                  <a:schemeClr val="tx1"/>
                </a:solidFill>
                <a:latin typeface="Arial" charset="0"/>
              </a:defRPr>
            </a:lvl9pPr>
          </a:lstStyle>
          <a:p>
            <a:pPr>
              <a:defRPr/>
            </a:pPr>
            <a:fld id="{2A8444ED-D6B9-4637-B074-46C0DBBF414F}" type="slidenum">
              <a:rPr lang="en-GB" sz="800" smtClean="0">
                <a:solidFill>
                  <a:srgbClr val="0057A8"/>
                </a:solidFill>
              </a:rPr>
              <a:pPr>
                <a:defRPr/>
              </a:pPr>
              <a:t>‹#›</a:t>
            </a:fld>
            <a:endParaRPr lang="en-GB" sz="800">
              <a:solidFill>
                <a:srgbClr val="0057A8"/>
              </a:solidFill>
            </a:endParaRPr>
          </a:p>
        </p:txBody>
      </p:sp>
    </p:spTree>
    <p:extLst>
      <p:ext uri="{BB962C8B-B14F-4D97-AF65-F5344CB8AC3E}">
        <p14:creationId xmlns:p14="http://schemas.microsoft.com/office/powerpoint/2010/main" val="1766863768"/>
      </p:ext>
    </p:extLst>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05799" y="6366670"/>
            <a:ext cx="3905604" cy="491330"/>
          </a:xfrm>
          <a:prstGeom prst="rect">
            <a:avLst/>
          </a:prstGeom>
        </p:spPr>
      </p:pic>
      <p:sp>
        <p:nvSpPr>
          <p:cNvPr id="8" name="Title 1"/>
          <p:cNvSpPr>
            <a:spLocks noGrp="1"/>
          </p:cNvSpPr>
          <p:nvPr>
            <p:ph type="title"/>
          </p:nvPr>
        </p:nvSpPr>
        <p:spPr>
          <a:xfrm>
            <a:off x="2873222" y="155384"/>
            <a:ext cx="9210885" cy="457857"/>
          </a:xfrm>
          <a:noFill/>
          <a:ln w="12700">
            <a:noFill/>
            <a:miter lim="800000"/>
            <a:headEnd/>
            <a:tailEnd/>
          </a:ln>
        </p:spPr>
        <p:txBody>
          <a:bodyPr vert="horz" wrap="square" lIns="90488" tIns="44450" rIns="90488" bIns="44450" numCol="1" anchor="ctr" anchorCtr="0" compatLnSpc="1">
            <a:prstTxWarp prst="textNoShape">
              <a:avLst/>
            </a:prstTxWarp>
          </a:bodyPr>
          <a:lstStyle>
            <a:lvl1pPr>
              <a:defRPr lang="en-GB"/>
            </a:lvl1pPr>
          </a:lstStyle>
          <a:p>
            <a:pPr lvl="0"/>
            <a:r>
              <a:rPr lang="en-US"/>
              <a:t>Click to edit Master title style</a:t>
            </a:r>
            <a:endParaRPr lang="en-GB"/>
          </a:p>
        </p:txBody>
      </p:sp>
      <p:sp>
        <p:nvSpPr>
          <p:cNvPr id="9" name="Content Placeholder 2"/>
          <p:cNvSpPr>
            <a:spLocks noGrp="1"/>
          </p:cNvSpPr>
          <p:nvPr>
            <p:ph idx="1"/>
          </p:nvPr>
        </p:nvSpPr>
        <p:spPr>
          <a:xfrm>
            <a:off x="768351" y="1216477"/>
            <a:ext cx="11137900" cy="5113338"/>
          </a:xfrm>
        </p:spPr>
        <p:txBody>
          <a:bodyPr/>
          <a:lstStyle>
            <a:lvl1pPr>
              <a:defRPr>
                <a:solidFill>
                  <a:srgbClr val="0057A8"/>
                </a:solidFill>
              </a:defRPr>
            </a:lvl1pPr>
            <a:lvl2pPr>
              <a:defRPr sz="1800">
                <a:solidFill>
                  <a:srgbClr val="0057A8"/>
                </a:solidFill>
                <a:latin typeface="+mn-lt"/>
              </a:defRPr>
            </a:lvl2pPr>
            <a:lvl3pPr>
              <a:defRPr>
                <a:solidFill>
                  <a:srgbClr val="0057A8"/>
                </a:solidFill>
                <a:latin typeface="+mn-lt"/>
              </a:defRPr>
            </a:lvl3pPr>
            <a:lvl4pPr marL="1600200" indent="-228600">
              <a:buFont typeface="Webdings" pitchFamily="18" charset="2"/>
              <a:buChar char="4"/>
              <a:defRPr sz="1400">
                <a:solidFill>
                  <a:srgbClr val="0057A8"/>
                </a:solidFill>
                <a:latin typeface="+mn-lt"/>
              </a:defRPr>
            </a:lvl4pPr>
            <a:lvl5pPr marL="2057400" indent="-228600">
              <a:buFont typeface="Webdings" pitchFamily="18" charset="2"/>
              <a:buChar char="4"/>
              <a:defRPr sz="1200">
                <a:solidFill>
                  <a:srgbClr val="0057A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155384"/>
            <a:ext cx="3929743" cy="509295"/>
          </a:xfrm>
          <a:prstGeom prst="rect">
            <a:avLst/>
          </a:prstGeom>
        </p:spPr>
      </p:pic>
    </p:spTree>
    <p:extLst>
      <p:ext uri="{BB962C8B-B14F-4D97-AF65-F5344CB8AC3E}">
        <p14:creationId xmlns:p14="http://schemas.microsoft.com/office/powerpoint/2010/main" val="482315387"/>
      </p:ext>
    </p:extLst>
  </p:cSld>
  <p:clrMapOvr>
    <a:masterClrMapping/>
  </p:clrMapOvr>
  <p:transition>
    <p:split orient="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9108017" y="6611939"/>
            <a:ext cx="2844800" cy="153987"/>
          </a:xfrm>
          <a:prstGeom prst="rect">
            <a:avLst/>
          </a:prstGeom>
        </p:spPr>
        <p:txBody>
          <a:bodyPr/>
          <a:lstStyle>
            <a:lvl1pPr>
              <a:defRPr smtClean="0"/>
            </a:lvl1pPr>
          </a:lstStyle>
          <a:p>
            <a:pPr>
              <a:defRPr/>
            </a:pPr>
            <a:endParaRPr lang="en-GB" dirty="0">
              <a:solidFill>
                <a:srgbClr val="000000"/>
              </a:solidFill>
            </a:endParaRPr>
          </a:p>
        </p:txBody>
      </p:sp>
      <p:sp>
        <p:nvSpPr>
          <p:cNvPr id="3" name="Text Box 32"/>
          <p:cNvSpPr txBox="1">
            <a:spLocks noChangeArrowheads="1"/>
          </p:cNvSpPr>
          <p:nvPr userDrawn="1"/>
        </p:nvSpPr>
        <p:spPr bwMode="auto">
          <a:xfrm>
            <a:off x="4588933" y="6399060"/>
            <a:ext cx="307778" cy="212879"/>
          </a:xfrm>
          <a:prstGeom prst="rect">
            <a:avLst/>
          </a:prstGeom>
          <a:noFill/>
          <a:ln>
            <a:noFill/>
          </a:ln>
          <a:effectLst/>
          <a:extLst/>
        </p:spPr>
        <p:txBody>
          <a:bodyPr wrap="none" lIns="90488" tIns="44450" rIns="90488" bIns="4445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20000"/>
              </a:spcBef>
              <a:spcAft>
                <a:spcPct val="0"/>
              </a:spcAft>
              <a:buFont typeface="Wingdings" pitchFamily="2" charset="2"/>
              <a:defRPr sz="1600">
                <a:solidFill>
                  <a:schemeClr val="tx1"/>
                </a:solidFill>
                <a:latin typeface="Arial" charset="0"/>
              </a:defRPr>
            </a:lvl6pPr>
            <a:lvl7pPr marL="2971800" indent="-228600" algn="ctr" eaLnBrk="0" fontAlgn="base" hangingPunct="0">
              <a:spcBef>
                <a:spcPct val="20000"/>
              </a:spcBef>
              <a:spcAft>
                <a:spcPct val="0"/>
              </a:spcAft>
              <a:buFont typeface="Wingdings" pitchFamily="2" charset="2"/>
              <a:defRPr sz="1600">
                <a:solidFill>
                  <a:schemeClr val="tx1"/>
                </a:solidFill>
                <a:latin typeface="Arial" charset="0"/>
              </a:defRPr>
            </a:lvl7pPr>
            <a:lvl8pPr marL="3429000" indent="-228600" algn="ctr" eaLnBrk="0" fontAlgn="base" hangingPunct="0">
              <a:spcBef>
                <a:spcPct val="20000"/>
              </a:spcBef>
              <a:spcAft>
                <a:spcPct val="0"/>
              </a:spcAft>
              <a:buFont typeface="Wingdings" pitchFamily="2" charset="2"/>
              <a:defRPr sz="1600">
                <a:solidFill>
                  <a:schemeClr val="tx1"/>
                </a:solidFill>
                <a:latin typeface="Arial" charset="0"/>
              </a:defRPr>
            </a:lvl8pPr>
            <a:lvl9pPr marL="3886200" indent="-228600" algn="ctr" eaLnBrk="0" fontAlgn="base" hangingPunct="0">
              <a:spcBef>
                <a:spcPct val="20000"/>
              </a:spcBef>
              <a:spcAft>
                <a:spcPct val="0"/>
              </a:spcAft>
              <a:buFont typeface="Wingdings" pitchFamily="2" charset="2"/>
              <a:defRPr sz="1600">
                <a:solidFill>
                  <a:schemeClr val="tx1"/>
                </a:solidFill>
                <a:latin typeface="Arial" charset="0"/>
              </a:defRPr>
            </a:lvl9pPr>
          </a:lstStyle>
          <a:p>
            <a:pPr>
              <a:defRPr/>
            </a:pPr>
            <a:fld id="{2A8444ED-D6B9-4637-B074-46C0DBBF414F}" type="slidenum">
              <a:rPr lang="en-GB" sz="800" smtClean="0">
                <a:solidFill>
                  <a:srgbClr val="0057A8"/>
                </a:solidFill>
              </a:rPr>
              <a:pPr>
                <a:defRPr/>
              </a:pPr>
              <a:t>‹#›</a:t>
            </a:fld>
            <a:endParaRPr lang="en-GB" sz="800">
              <a:solidFill>
                <a:srgbClr val="0057A8"/>
              </a:solidFill>
            </a:endParaRPr>
          </a:p>
        </p:txBody>
      </p:sp>
    </p:spTree>
    <p:extLst>
      <p:ext uri="{BB962C8B-B14F-4D97-AF65-F5344CB8AC3E}">
        <p14:creationId xmlns:p14="http://schemas.microsoft.com/office/powerpoint/2010/main" val="2748249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w="12700">
            <a:noFill/>
            <a:miter lim="800000"/>
            <a:headEnd/>
            <a:tailEnd/>
          </a:ln>
        </p:spPr>
        <p:txBody>
          <a:bodyPr vert="horz" wrap="square" lIns="90488" tIns="44450" rIns="90488" bIns="44450" numCol="1" anchor="ctr" anchorCtr="0" compatLnSpc="1">
            <a:prstTxWarp prst="textNoShape">
              <a:avLst/>
            </a:prstTxWarp>
          </a:bodyPr>
          <a:lstStyle>
            <a:lvl1pPr>
              <a:defRPr lang="en-GB"/>
            </a:lvl1pPr>
          </a:lstStyle>
          <a:p>
            <a:pPr lvl="0"/>
            <a:r>
              <a:rPr lang="en-US"/>
              <a:t>Click to edit Master title style</a:t>
            </a:r>
            <a:endParaRPr lang="en-GB"/>
          </a:p>
        </p:txBody>
      </p:sp>
      <p:sp>
        <p:nvSpPr>
          <p:cNvPr id="3" name="Content Placeholder 2"/>
          <p:cNvSpPr>
            <a:spLocks noGrp="1"/>
          </p:cNvSpPr>
          <p:nvPr>
            <p:ph idx="1"/>
          </p:nvPr>
        </p:nvSpPr>
        <p:spPr/>
        <p:txBody>
          <a:bodyPr/>
          <a:lstStyle>
            <a:lvl1pPr>
              <a:defRPr>
                <a:solidFill>
                  <a:srgbClr val="0057A8"/>
                </a:solidFill>
              </a:defRPr>
            </a:lvl1pPr>
            <a:lvl2pPr>
              <a:defRPr sz="1800">
                <a:solidFill>
                  <a:srgbClr val="0057A8"/>
                </a:solidFill>
                <a:latin typeface="+mn-lt"/>
              </a:defRPr>
            </a:lvl2pPr>
            <a:lvl3pPr>
              <a:defRPr>
                <a:solidFill>
                  <a:srgbClr val="0057A8"/>
                </a:solidFill>
                <a:latin typeface="+mn-lt"/>
              </a:defRPr>
            </a:lvl3pPr>
            <a:lvl4pPr marL="1600200" indent="-228600">
              <a:buFont typeface="Webdings" pitchFamily="18" charset="2"/>
              <a:buChar char="4"/>
              <a:defRPr sz="1400">
                <a:solidFill>
                  <a:srgbClr val="0057A8"/>
                </a:solidFill>
                <a:latin typeface="+mn-lt"/>
              </a:defRPr>
            </a:lvl4pPr>
            <a:lvl5pPr marL="2057400" indent="-228600">
              <a:buFont typeface="Webdings" pitchFamily="18" charset="2"/>
              <a:buChar char="4"/>
              <a:defRPr sz="1200">
                <a:solidFill>
                  <a:srgbClr val="0057A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2301" y="1052514"/>
            <a:ext cx="5467351"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92851" y="1052514"/>
            <a:ext cx="5467349"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8963" name="Rectangle 3"/>
          <p:cNvSpPr>
            <a:spLocks noGrp="1" noChangeArrowheads="1"/>
          </p:cNvSpPr>
          <p:nvPr>
            <p:ph type="ctrTitle"/>
          </p:nvPr>
        </p:nvSpPr>
        <p:spPr>
          <a:xfrm>
            <a:off x="1583267" y="2171620"/>
            <a:ext cx="9095317" cy="1890713"/>
          </a:xfrm>
          <a:extLst/>
        </p:spPr>
        <p:txBody>
          <a:bodyPr/>
          <a:lstStyle>
            <a:lvl1pPr>
              <a:defRPr sz="5400">
                <a:solidFill>
                  <a:srgbClr val="0057A8"/>
                </a:solidFill>
              </a:defRPr>
            </a:lvl1pPr>
          </a:lstStyle>
          <a:p>
            <a:pPr lvl="0"/>
            <a:r>
              <a:rPr lang="en-GB" noProof="0" dirty="0"/>
              <a:t>Click to edit Master title style</a:t>
            </a:r>
          </a:p>
        </p:txBody>
      </p:sp>
      <p:sp>
        <p:nvSpPr>
          <p:cNvPr id="168964" name="Rectangle 4"/>
          <p:cNvSpPr>
            <a:spLocks noGrp="1" noChangeArrowheads="1"/>
          </p:cNvSpPr>
          <p:nvPr>
            <p:ph type="subTitle" idx="1"/>
          </p:nvPr>
        </p:nvSpPr>
        <p:spPr>
          <a:xfrm>
            <a:off x="2832101" y="4082969"/>
            <a:ext cx="6438900" cy="393700"/>
          </a:xfrm>
        </p:spPr>
        <p:txBody>
          <a:bodyPr>
            <a:spAutoFit/>
          </a:bodyPr>
          <a:lstStyle>
            <a:lvl1pPr marL="0" indent="0" algn="ctr">
              <a:buFont typeface="Webdings" pitchFamily="18" charset="2"/>
              <a:buNone/>
              <a:defRPr b="1">
                <a:solidFill>
                  <a:schemeClr val="tx1"/>
                </a:solidFill>
                <a:cs typeface="Arial" charset="0"/>
              </a:defRPr>
            </a:lvl1pPr>
          </a:lstStyle>
          <a:p>
            <a:pPr lvl="0"/>
            <a:r>
              <a:rPr lang="en-GB" noProof="0" dirty="0"/>
              <a:t>Click to edit Master subtitle style</a:t>
            </a:r>
          </a:p>
        </p:txBody>
      </p:sp>
      <p:grpSp>
        <p:nvGrpSpPr>
          <p:cNvPr id="7" name="Group 6"/>
          <p:cNvGrpSpPr/>
          <p:nvPr userDrawn="1"/>
        </p:nvGrpSpPr>
        <p:grpSpPr>
          <a:xfrm>
            <a:off x="216574" y="282008"/>
            <a:ext cx="5080001" cy="641897"/>
            <a:chOff x="162430" y="282007"/>
            <a:chExt cx="3810001" cy="641897"/>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4109" y="282007"/>
              <a:ext cx="2930893" cy="405816"/>
            </a:xfrm>
            <a:prstGeom prst="rect">
              <a:avLst/>
            </a:prstGeom>
          </p:spPr>
        </p:pic>
        <p:sp>
          <p:nvSpPr>
            <p:cNvPr id="3" name="TextBox 2"/>
            <p:cNvSpPr txBox="1"/>
            <p:nvPr userDrawn="1"/>
          </p:nvSpPr>
          <p:spPr>
            <a:xfrm>
              <a:off x="162430" y="708460"/>
              <a:ext cx="3810001" cy="215444"/>
            </a:xfrm>
            <a:prstGeom prst="rect">
              <a:avLst/>
            </a:prstGeom>
            <a:noFill/>
          </p:spPr>
          <p:txBody>
            <a:bodyPr wrap="square" rtlCol="0">
              <a:spAutoFit/>
            </a:bodyPr>
            <a:lstStyle/>
            <a:p>
              <a:r>
                <a:rPr lang="en-GB" sz="800" dirty="0">
                  <a:solidFill>
                    <a:srgbClr val="000048"/>
                  </a:solidFill>
                  <a:latin typeface="DIN-Regular"/>
                  <a:sym typeface="Calibri"/>
                </a:rPr>
                <a:t>ENVIRONMENTAL SCIENCE FOR THE EUROPEAN REFINING INDUSTRY</a:t>
              </a:r>
              <a:endParaRPr lang="en-GB" sz="1800" dirty="0">
                <a:solidFill>
                  <a:srgbClr val="000048"/>
                </a:solidFill>
                <a:sym typeface="Calibri"/>
              </a:endParaRPr>
            </a:p>
          </p:txBody>
        </p:sp>
      </p:gr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94135" y="5988106"/>
            <a:ext cx="6914829" cy="869895"/>
          </a:xfrm>
          <a:prstGeom prst="rect">
            <a:avLst/>
          </a:prstGeom>
        </p:spPr>
      </p:pic>
    </p:spTree>
    <p:extLst>
      <p:ext uri="{BB962C8B-B14F-4D97-AF65-F5344CB8AC3E}">
        <p14:creationId xmlns:p14="http://schemas.microsoft.com/office/powerpoint/2010/main" val="2001399386"/>
      </p:ext>
    </p:extLst>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w="12700">
            <a:noFill/>
            <a:miter lim="800000"/>
            <a:headEnd/>
            <a:tailEnd/>
          </a:ln>
        </p:spPr>
        <p:txBody>
          <a:bodyPr vert="horz" wrap="square" lIns="90488" tIns="44450" rIns="90488" bIns="44450" numCol="1" anchor="ctr" anchorCtr="0" compatLnSpc="1">
            <a:prstTxWarp prst="textNoShape">
              <a:avLst/>
            </a:prstTxWarp>
          </a:bodyPr>
          <a:lstStyle>
            <a:lvl1pPr>
              <a:defRPr lang="en-GB"/>
            </a:lvl1pPr>
          </a:lstStyle>
          <a:p>
            <a:pPr lvl="0"/>
            <a:r>
              <a:rPr lang="en-US"/>
              <a:t>Click to edit Master title style</a:t>
            </a:r>
            <a:endParaRPr lang="en-GB"/>
          </a:p>
        </p:txBody>
      </p:sp>
      <p:sp>
        <p:nvSpPr>
          <p:cNvPr id="3" name="Content Placeholder 2"/>
          <p:cNvSpPr>
            <a:spLocks noGrp="1"/>
          </p:cNvSpPr>
          <p:nvPr>
            <p:ph idx="1"/>
          </p:nvPr>
        </p:nvSpPr>
        <p:spPr/>
        <p:txBody>
          <a:bodyPr/>
          <a:lstStyle>
            <a:lvl1pPr>
              <a:defRPr>
                <a:solidFill>
                  <a:srgbClr val="0057A8"/>
                </a:solidFill>
              </a:defRPr>
            </a:lvl1pPr>
            <a:lvl2pPr marL="539750" indent="-273050">
              <a:defRPr sz="1800">
                <a:solidFill>
                  <a:srgbClr val="0057A8"/>
                </a:solidFill>
                <a:latin typeface="+mn-lt"/>
              </a:defRPr>
            </a:lvl2pPr>
            <a:lvl3pPr marL="806450" indent="-266700">
              <a:defRPr>
                <a:solidFill>
                  <a:srgbClr val="0057A8"/>
                </a:solidFill>
                <a:latin typeface="+mn-lt"/>
              </a:defRPr>
            </a:lvl3pPr>
            <a:lvl4pPr marL="989013" indent="-182563">
              <a:buFont typeface="Webdings" pitchFamily="18" charset="2"/>
              <a:buChar char="4"/>
              <a:defRPr sz="1400">
                <a:solidFill>
                  <a:srgbClr val="0057A8"/>
                </a:solidFill>
                <a:latin typeface="+mn-lt"/>
              </a:defRPr>
            </a:lvl4pPr>
            <a:lvl5pPr marL="1163638" indent="-174625">
              <a:buFont typeface="Webdings" pitchFamily="18" charset="2"/>
              <a:buChar char="4"/>
              <a:defRPr sz="1200">
                <a:solidFill>
                  <a:srgbClr val="0057A8"/>
                </a:solidFill>
                <a:latin typeface="+mn-lt"/>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240304916"/>
      </p:ext>
    </p:extLst>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3" name="Content Placeholder 2"/>
          <p:cNvSpPr>
            <a:spLocks noGrp="1"/>
          </p:cNvSpPr>
          <p:nvPr>
            <p:ph sz="half" idx="1"/>
          </p:nvPr>
        </p:nvSpPr>
        <p:spPr>
          <a:xfrm>
            <a:off x="622301" y="1052514"/>
            <a:ext cx="5467351"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a:xfrm>
            <a:off x="6292851" y="1052514"/>
            <a:ext cx="5467349"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3445782016"/>
      </p:ext>
    </p:extLst>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9.xml"/><Relationship Id="rId7" Type="http://schemas.openxmlformats.org/officeDocument/2006/relationships/image" Target="../media/image2.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3.xml"/><Relationship Id="rId7"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3.jpeg"/><Relationship Id="rId5" Type="http://schemas.openxmlformats.org/officeDocument/2006/relationships/slideLayout" Target="../slideLayouts/slideLayout19.xml"/><Relationship Id="rId10" Type="http://schemas.openxmlformats.org/officeDocument/2006/relationships/image" Target="../media/image2.png"/><Relationship Id="rId4" Type="http://schemas.openxmlformats.org/officeDocument/2006/relationships/slideLayout" Target="../slideLayouts/slideLayout18.xml"/><Relationship Id="rId9"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3.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12.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11.jpeg"/><Relationship Id="rId5" Type="http://schemas.openxmlformats.org/officeDocument/2006/relationships/slideLayout" Target="../slideLayouts/slideLayout26.xml"/><Relationship Id="rId10" Type="http://schemas.openxmlformats.org/officeDocument/2006/relationships/theme" Target="../theme/theme5.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34" descr="CONCAWE-2"/>
          <p:cNvPicPr>
            <a:picLocks noChangeAspect="1" noChangeArrowheads="1"/>
          </p:cNvPicPr>
          <p:nvPr userDrawn="1"/>
        </p:nvPicPr>
        <p:blipFill rotWithShape="1">
          <a:blip r:embed="rId8" cstate="screen">
            <a:extLst>
              <a:ext uri="{28A0092B-C50C-407E-A947-70E740481C1C}">
                <a14:useLocalDpi xmlns:a14="http://schemas.microsoft.com/office/drawing/2010/main"/>
              </a:ext>
            </a:extLst>
          </a:blip>
          <a:srcRect/>
          <a:stretch/>
        </p:blipFill>
        <p:spPr bwMode="auto">
          <a:xfrm>
            <a:off x="0" y="716395"/>
            <a:ext cx="12192000" cy="5591938"/>
          </a:xfrm>
          <a:prstGeom prst="rect">
            <a:avLst/>
          </a:prstGeom>
          <a:noFill/>
          <a:ln w="9525">
            <a:noFill/>
            <a:miter lim="800000"/>
            <a:headEnd/>
            <a:tailEnd/>
          </a:ln>
        </p:spPr>
      </p:pic>
      <p:sp>
        <p:nvSpPr>
          <p:cNvPr id="1027" name="Rectangle 3"/>
          <p:cNvSpPr>
            <a:spLocks noGrp="1" noChangeArrowheads="1"/>
          </p:cNvSpPr>
          <p:nvPr>
            <p:ph type="title"/>
          </p:nvPr>
        </p:nvSpPr>
        <p:spPr bwMode="auto">
          <a:xfrm>
            <a:off x="2873222" y="155384"/>
            <a:ext cx="9210885" cy="457857"/>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noProof="0"/>
              <a:t>Click to edit Master title style</a:t>
            </a:r>
            <a:endParaRPr lang="en-GB" noProof="0" dirty="0"/>
          </a:p>
        </p:txBody>
      </p:sp>
      <p:sp>
        <p:nvSpPr>
          <p:cNvPr id="1028" name="Rectangle 4"/>
          <p:cNvSpPr>
            <a:spLocks noGrp="1" noChangeArrowheads="1"/>
          </p:cNvSpPr>
          <p:nvPr>
            <p:ph type="body" idx="1"/>
          </p:nvPr>
        </p:nvSpPr>
        <p:spPr bwMode="auto">
          <a:xfrm>
            <a:off x="768351" y="857250"/>
            <a:ext cx="11137900" cy="5113338"/>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p:txBody>
      </p:sp>
      <p:sp>
        <p:nvSpPr>
          <p:cNvPr id="1029" name="Text Box 18"/>
          <p:cNvSpPr txBox="1">
            <a:spLocks noChangeArrowheads="1"/>
          </p:cNvSpPr>
          <p:nvPr/>
        </p:nvSpPr>
        <p:spPr bwMode="auto">
          <a:xfrm>
            <a:off x="154136" y="6383311"/>
            <a:ext cx="4800864" cy="366767"/>
          </a:xfrm>
          <a:prstGeom prst="rect">
            <a:avLst/>
          </a:prstGeom>
          <a:noFill/>
          <a:ln>
            <a:noFill/>
          </a:ln>
          <a:effectLst/>
          <a:extLst/>
        </p:spPr>
        <p:txBody>
          <a:bodyPr wrap="square" lIns="90488" tIns="44450" rIns="90488" bIns="4445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20000"/>
              </a:spcBef>
              <a:spcAft>
                <a:spcPct val="0"/>
              </a:spcAft>
              <a:buFont typeface="Wingdings" pitchFamily="2" charset="2"/>
              <a:defRPr sz="1600">
                <a:solidFill>
                  <a:schemeClr val="tx1"/>
                </a:solidFill>
                <a:latin typeface="Arial" charset="0"/>
              </a:defRPr>
            </a:lvl6pPr>
            <a:lvl7pPr marL="2971800" indent="-228600" algn="ctr" eaLnBrk="0" fontAlgn="base" hangingPunct="0">
              <a:spcBef>
                <a:spcPct val="20000"/>
              </a:spcBef>
              <a:spcAft>
                <a:spcPct val="0"/>
              </a:spcAft>
              <a:buFont typeface="Wingdings" pitchFamily="2" charset="2"/>
              <a:defRPr sz="1600">
                <a:solidFill>
                  <a:schemeClr val="tx1"/>
                </a:solidFill>
                <a:latin typeface="Arial" charset="0"/>
              </a:defRPr>
            </a:lvl7pPr>
            <a:lvl8pPr marL="3429000" indent="-228600" algn="ctr" eaLnBrk="0" fontAlgn="base" hangingPunct="0">
              <a:spcBef>
                <a:spcPct val="20000"/>
              </a:spcBef>
              <a:spcAft>
                <a:spcPct val="0"/>
              </a:spcAft>
              <a:buFont typeface="Wingdings" pitchFamily="2" charset="2"/>
              <a:defRPr sz="1600">
                <a:solidFill>
                  <a:schemeClr val="tx1"/>
                </a:solidFill>
                <a:latin typeface="Arial" charset="0"/>
              </a:defRPr>
            </a:lvl8pPr>
            <a:lvl9pPr marL="3886200" indent="-228600" algn="ctr" eaLnBrk="0" fontAlgn="base" hangingPunct="0">
              <a:spcBef>
                <a:spcPct val="20000"/>
              </a:spcBef>
              <a:spcAft>
                <a:spcPct val="0"/>
              </a:spcAft>
              <a:buFont typeface="Wingdings" pitchFamily="2" charset="2"/>
              <a:defRPr sz="1600">
                <a:solidFill>
                  <a:schemeClr val="tx1"/>
                </a:solidFill>
                <a:latin typeface="Arial" charset="0"/>
              </a:defRPr>
            </a:lvl9pPr>
          </a:lstStyle>
          <a:p>
            <a:pPr algn="l">
              <a:defRPr/>
            </a:pPr>
            <a:r>
              <a:rPr lang="en-GB" sz="1000" b="1" dirty="0">
                <a:solidFill>
                  <a:srgbClr val="0057A8"/>
                </a:solidFill>
                <a:latin typeface="Tahoma" charset="0"/>
              </a:rPr>
              <a:t>Title</a:t>
            </a:r>
          </a:p>
          <a:p>
            <a:pPr algn="l">
              <a:defRPr/>
            </a:pPr>
            <a:r>
              <a:rPr lang="en-US" sz="800" dirty="0">
                <a:latin typeface="Tahoma" charset="0"/>
                <a:cs typeface="Arial" charset="0"/>
              </a:rPr>
              <a:t>H.</a:t>
            </a:r>
            <a:r>
              <a:rPr lang="en-US" sz="800" baseline="0" dirty="0">
                <a:latin typeface="Tahoma" charset="0"/>
                <a:cs typeface="Arial" charset="0"/>
              </a:rPr>
              <a:t> Ketelslegers</a:t>
            </a:r>
            <a:endParaRPr lang="en-US" sz="800" dirty="0">
              <a:latin typeface="Tahoma" charset="0"/>
              <a:cs typeface="Arial" charset="0"/>
            </a:endParaRPr>
          </a:p>
        </p:txBody>
      </p:sp>
      <p:sp>
        <p:nvSpPr>
          <p:cNvPr id="1030" name="Text Box 30"/>
          <p:cNvSpPr txBox="1">
            <a:spLocks noChangeArrowheads="1"/>
          </p:cNvSpPr>
          <p:nvPr/>
        </p:nvSpPr>
        <p:spPr bwMode="auto">
          <a:xfrm>
            <a:off x="10896600" y="6524626"/>
            <a:ext cx="863600" cy="333375"/>
          </a:xfrm>
          <a:prstGeom prst="rect">
            <a:avLst/>
          </a:prstGeom>
          <a:noFill/>
          <a:ln>
            <a:noFill/>
          </a:ln>
          <a:effectLst/>
          <a:extLst/>
        </p:spPr>
        <p:txBody>
          <a:bodyPr lIns="90488" tIns="44450" rIns="90488" bIns="4445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20000"/>
              </a:spcBef>
              <a:spcAft>
                <a:spcPct val="0"/>
              </a:spcAft>
              <a:buFont typeface="Wingdings" pitchFamily="2" charset="2"/>
              <a:defRPr sz="1600">
                <a:solidFill>
                  <a:schemeClr val="tx1"/>
                </a:solidFill>
                <a:latin typeface="Arial" charset="0"/>
              </a:defRPr>
            </a:lvl6pPr>
            <a:lvl7pPr marL="2971800" indent="-228600" algn="ctr" eaLnBrk="0" fontAlgn="base" hangingPunct="0">
              <a:spcBef>
                <a:spcPct val="20000"/>
              </a:spcBef>
              <a:spcAft>
                <a:spcPct val="0"/>
              </a:spcAft>
              <a:buFont typeface="Wingdings" pitchFamily="2" charset="2"/>
              <a:defRPr sz="1600">
                <a:solidFill>
                  <a:schemeClr val="tx1"/>
                </a:solidFill>
                <a:latin typeface="Arial" charset="0"/>
              </a:defRPr>
            </a:lvl7pPr>
            <a:lvl8pPr marL="3429000" indent="-228600" algn="ctr" eaLnBrk="0" fontAlgn="base" hangingPunct="0">
              <a:spcBef>
                <a:spcPct val="20000"/>
              </a:spcBef>
              <a:spcAft>
                <a:spcPct val="0"/>
              </a:spcAft>
              <a:buFont typeface="Wingdings" pitchFamily="2" charset="2"/>
              <a:defRPr sz="1600">
                <a:solidFill>
                  <a:schemeClr val="tx1"/>
                </a:solidFill>
                <a:latin typeface="Arial" charset="0"/>
              </a:defRPr>
            </a:lvl8pPr>
            <a:lvl9pPr marL="3886200" indent="-228600" algn="ctr" eaLnBrk="0" fontAlgn="base" hangingPunct="0">
              <a:spcBef>
                <a:spcPct val="20000"/>
              </a:spcBef>
              <a:spcAft>
                <a:spcPct val="0"/>
              </a:spcAft>
              <a:buFont typeface="Wingdings" pitchFamily="2" charset="2"/>
              <a:defRPr sz="1600">
                <a:solidFill>
                  <a:schemeClr val="tx1"/>
                </a:solidFill>
                <a:latin typeface="Arial" charset="0"/>
              </a:defRPr>
            </a:lvl9pPr>
          </a:lstStyle>
          <a:p>
            <a:pPr>
              <a:spcBef>
                <a:spcPct val="50000"/>
              </a:spcBef>
              <a:defRPr/>
            </a:pPr>
            <a:endParaRPr lang="en-US" sz="1600"/>
          </a:p>
        </p:txBody>
      </p:sp>
      <p:sp>
        <p:nvSpPr>
          <p:cNvPr id="1031" name="Text Box 31"/>
          <p:cNvSpPr txBox="1">
            <a:spLocks noChangeArrowheads="1"/>
          </p:cNvSpPr>
          <p:nvPr/>
        </p:nvSpPr>
        <p:spPr bwMode="auto">
          <a:xfrm>
            <a:off x="11303000" y="6588125"/>
            <a:ext cx="264584" cy="211138"/>
          </a:xfrm>
          <a:prstGeom prst="rect">
            <a:avLst/>
          </a:prstGeom>
          <a:noFill/>
          <a:ln>
            <a:noFill/>
          </a:ln>
          <a:effectLst/>
          <a:extLst/>
        </p:spPr>
        <p:txBody>
          <a:bodyPr lIns="90488" tIns="44450" rIns="90488" bIns="4445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20000"/>
              </a:spcBef>
              <a:spcAft>
                <a:spcPct val="0"/>
              </a:spcAft>
              <a:buFont typeface="Wingdings" pitchFamily="2" charset="2"/>
              <a:defRPr sz="1600">
                <a:solidFill>
                  <a:schemeClr val="tx1"/>
                </a:solidFill>
                <a:latin typeface="Arial" charset="0"/>
              </a:defRPr>
            </a:lvl6pPr>
            <a:lvl7pPr marL="2971800" indent="-228600" algn="ctr" eaLnBrk="0" fontAlgn="base" hangingPunct="0">
              <a:spcBef>
                <a:spcPct val="20000"/>
              </a:spcBef>
              <a:spcAft>
                <a:spcPct val="0"/>
              </a:spcAft>
              <a:buFont typeface="Wingdings" pitchFamily="2" charset="2"/>
              <a:defRPr sz="1600">
                <a:solidFill>
                  <a:schemeClr val="tx1"/>
                </a:solidFill>
                <a:latin typeface="Arial" charset="0"/>
              </a:defRPr>
            </a:lvl7pPr>
            <a:lvl8pPr marL="3429000" indent="-228600" algn="ctr" eaLnBrk="0" fontAlgn="base" hangingPunct="0">
              <a:spcBef>
                <a:spcPct val="20000"/>
              </a:spcBef>
              <a:spcAft>
                <a:spcPct val="0"/>
              </a:spcAft>
              <a:buFont typeface="Wingdings" pitchFamily="2" charset="2"/>
              <a:defRPr sz="1600">
                <a:solidFill>
                  <a:schemeClr val="tx1"/>
                </a:solidFill>
                <a:latin typeface="Arial" charset="0"/>
              </a:defRPr>
            </a:lvl8pPr>
            <a:lvl9pPr marL="3886200" indent="-228600" algn="ctr" eaLnBrk="0" fontAlgn="base" hangingPunct="0">
              <a:spcBef>
                <a:spcPct val="20000"/>
              </a:spcBef>
              <a:spcAft>
                <a:spcPct val="0"/>
              </a:spcAft>
              <a:buFont typeface="Wingdings" pitchFamily="2" charset="2"/>
              <a:defRPr sz="1600">
                <a:solidFill>
                  <a:schemeClr val="tx1"/>
                </a:solidFill>
                <a:latin typeface="Arial" charset="0"/>
              </a:defRPr>
            </a:lvl9pPr>
          </a:lstStyle>
          <a:p>
            <a:pPr>
              <a:spcBef>
                <a:spcPct val="50000"/>
              </a:spcBef>
              <a:defRPr/>
            </a:pPr>
            <a:endParaRPr lang="en-US" sz="800"/>
          </a:p>
        </p:txBody>
      </p:sp>
      <p:sp>
        <p:nvSpPr>
          <p:cNvPr id="1032" name="Text Box 32"/>
          <p:cNvSpPr txBox="1">
            <a:spLocks noChangeArrowheads="1"/>
          </p:cNvSpPr>
          <p:nvPr/>
        </p:nvSpPr>
        <p:spPr bwMode="auto">
          <a:xfrm>
            <a:off x="5808133" y="6453189"/>
            <a:ext cx="307778" cy="212879"/>
          </a:xfrm>
          <a:prstGeom prst="rect">
            <a:avLst/>
          </a:prstGeom>
          <a:noFill/>
          <a:ln>
            <a:noFill/>
          </a:ln>
          <a:effectLst/>
          <a:extLst/>
        </p:spPr>
        <p:txBody>
          <a:bodyPr wrap="none" lIns="90488" tIns="44450" rIns="90488" bIns="4445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20000"/>
              </a:spcBef>
              <a:spcAft>
                <a:spcPct val="0"/>
              </a:spcAft>
              <a:buFont typeface="Wingdings" pitchFamily="2" charset="2"/>
              <a:defRPr sz="1600">
                <a:solidFill>
                  <a:schemeClr val="tx1"/>
                </a:solidFill>
                <a:latin typeface="Arial" charset="0"/>
              </a:defRPr>
            </a:lvl6pPr>
            <a:lvl7pPr marL="2971800" indent="-228600" algn="ctr" eaLnBrk="0" fontAlgn="base" hangingPunct="0">
              <a:spcBef>
                <a:spcPct val="20000"/>
              </a:spcBef>
              <a:spcAft>
                <a:spcPct val="0"/>
              </a:spcAft>
              <a:buFont typeface="Wingdings" pitchFamily="2" charset="2"/>
              <a:defRPr sz="1600">
                <a:solidFill>
                  <a:schemeClr val="tx1"/>
                </a:solidFill>
                <a:latin typeface="Arial" charset="0"/>
              </a:defRPr>
            </a:lvl7pPr>
            <a:lvl8pPr marL="3429000" indent="-228600" algn="ctr" eaLnBrk="0" fontAlgn="base" hangingPunct="0">
              <a:spcBef>
                <a:spcPct val="20000"/>
              </a:spcBef>
              <a:spcAft>
                <a:spcPct val="0"/>
              </a:spcAft>
              <a:buFont typeface="Wingdings" pitchFamily="2" charset="2"/>
              <a:defRPr sz="1600">
                <a:solidFill>
                  <a:schemeClr val="tx1"/>
                </a:solidFill>
                <a:latin typeface="Arial" charset="0"/>
              </a:defRPr>
            </a:lvl8pPr>
            <a:lvl9pPr marL="3886200" indent="-228600" algn="ctr" eaLnBrk="0" fontAlgn="base" hangingPunct="0">
              <a:spcBef>
                <a:spcPct val="20000"/>
              </a:spcBef>
              <a:spcAft>
                <a:spcPct val="0"/>
              </a:spcAft>
              <a:buFont typeface="Wingdings" pitchFamily="2" charset="2"/>
              <a:defRPr sz="1600">
                <a:solidFill>
                  <a:schemeClr val="tx1"/>
                </a:solidFill>
                <a:latin typeface="Arial" charset="0"/>
              </a:defRPr>
            </a:lvl9pPr>
          </a:lstStyle>
          <a:p>
            <a:pPr>
              <a:defRPr/>
            </a:pPr>
            <a:fld id="{2A8444ED-D6B9-4637-B074-46C0DBBF414F}" type="slidenum">
              <a:rPr lang="en-GB" sz="800" smtClean="0">
                <a:solidFill>
                  <a:srgbClr val="0057A8"/>
                </a:solidFill>
              </a:rPr>
              <a:pPr>
                <a:defRPr/>
              </a:pPr>
              <a:t>‹#›</a:t>
            </a:fld>
            <a:endParaRPr lang="en-GB" sz="800">
              <a:solidFill>
                <a:srgbClr val="0057A8"/>
              </a:solidFill>
            </a:endParaRPr>
          </a:p>
        </p:txBody>
      </p:sp>
      <p:sp>
        <p:nvSpPr>
          <p:cNvPr id="10" name="Text Box 19"/>
          <p:cNvSpPr txBox="1">
            <a:spLocks noChangeArrowheads="1"/>
          </p:cNvSpPr>
          <p:nvPr/>
        </p:nvSpPr>
        <p:spPr bwMode="auto">
          <a:xfrm>
            <a:off x="0" y="6000750"/>
            <a:ext cx="1524000" cy="274638"/>
          </a:xfrm>
          <a:prstGeom prst="rect">
            <a:avLst/>
          </a:prstGeom>
          <a:noFill/>
          <a:ln>
            <a:noFill/>
          </a:ln>
          <a:extLst/>
        </p:spPr>
        <p:txBody>
          <a:bodyPr lIns="90488" tIns="44450" rIns="90488" bIns="44450" anchor="ct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20000"/>
              </a:spcBef>
              <a:spcAft>
                <a:spcPct val="0"/>
              </a:spcAft>
              <a:buFont typeface="Wingdings" pitchFamily="2" charset="2"/>
              <a:defRPr sz="1600">
                <a:solidFill>
                  <a:schemeClr val="tx1"/>
                </a:solidFill>
                <a:latin typeface="Arial" charset="0"/>
              </a:defRPr>
            </a:lvl6pPr>
            <a:lvl7pPr marL="2971800" indent="-228600" algn="ctr" eaLnBrk="0" fontAlgn="base" hangingPunct="0">
              <a:spcBef>
                <a:spcPct val="20000"/>
              </a:spcBef>
              <a:spcAft>
                <a:spcPct val="0"/>
              </a:spcAft>
              <a:buFont typeface="Wingdings" pitchFamily="2" charset="2"/>
              <a:defRPr sz="1600">
                <a:solidFill>
                  <a:schemeClr val="tx1"/>
                </a:solidFill>
                <a:latin typeface="Arial" charset="0"/>
              </a:defRPr>
            </a:lvl7pPr>
            <a:lvl8pPr marL="3429000" indent="-228600" algn="ctr" eaLnBrk="0" fontAlgn="base" hangingPunct="0">
              <a:spcBef>
                <a:spcPct val="20000"/>
              </a:spcBef>
              <a:spcAft>
                <a:spcPct val="0"/>
              </a:spcAft>
              <a:buFont typeface="Wingdings" pitchFamily="2" charset="2"/>
              <a:defRPr sz="1600">
                <a:solidFill>
                  <a:schemeClr val="tx1"/>
                </a:solidFill>
                <a:latin typeface="Arial" charset="0"/>
              </a:defRPr>
            </a:lvl8pPr>
            <a:lvl9pPr marL="3886200" indent="-228600" algn="ctr" eaLnBrk="0" fontAlgn="base" hangingPunct="0">
              <a:spcBef>
                <a:spcPct val="20000"/>
              </a:spcBef>
              <a:spcAft>
                <a:spcPct val="0"/>
              </a:spcAft>
              <a:buFont typeface="Wingdings" pitchFamily="2" charset="2"/>
              <a:defRPr sz="1600">
                <a:solidFill>
                  <a:schemeClr val="tx1"/>
                </a:solidFill>
                <a:latin typeface="Arial" charset="0"/>
              </a:defRPr>
            </a:lvl9pPr>
          </a:lstStyle>
          <a:p>
            <a:pPr>
              <a:defRPr/>
            </a:pPr>
            <a:r>
              <a:rPr lang="en-GB" sz="600" dirty="0">
                <a:latin typeface="Tahoma" charset="0"/>
              </a:rPr>
              <a:t>  Reproduction permitted with due acknowledgement</a:t>
            </a:r>
          </a:p>
        </p:txBody>
      </p:sp>
      <p:pic>
        <p:nvPicPr>
          <p:cNvPr id="2" name="Picture 1"/>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81429" y="212029"/>
            <a:ext cx="2791792" cy="361816"/>
          </a:xfrm>
          <a:prstGeom prst="rect">
            <a:avLst/>
          </a:prstGeom>
        </p:spPr>
      </p:pic>
      <p:pic>
        <p:nvPicPr>
          <p:cNvPr id="11" name="Picture 10"/>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7843880" y="6310638"/>
            <a:ext cx="4351005" cy="547363"/>
          </a:xfrm>
          <a:prstGeom prst="rect">
            <a:avLst/>
          </a:prstGeom>
        </p:spPr>
      </p:pic>
      <p:cxnSp>
        <p:nvCxnSpPr>
          <p:cNvPr id="4" name="Straight Connector 3"/>
          <p:cNvCxnSpPr/>
          <p:nvPr userDrawn="1"/>
        </p:nvCxnSpPr>
        <p:spPr bwMode="auto">
          <a:xfrm>
            <a:off x="0" y="6310637"/>
            <a:ext cx="12194885" cy="0"/>
          </a:xfrm>
          <a:prstGeom prst="line">
            <a:avLst/>
          </a:prstGeom>
          <a:noFill/>
          <a:ln w="1270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userDrawn="1"/>
        </p:nvCxnSpPr>
        <p:spPr bwMode="auto">
          <a:xfrm>
            <a:off x="0" y="774336"/>
            <a:ext cx="12194885" cy="0"/>
          </a:xfrm>
          <a:prstGeom prst="line">
            <a:avLst/>
          </a:prstGeom>
          <a:noFill/>
          <a:ln w="1270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 bg1="lt1" tx1="dk1" bg2="lt2" tx2="dk2" accent1="accent1" accent2="accent2" accent3="accent3" accent4="accent4" accent5="accent5" accent6="accent6" hlink="hlink" folHlink="folHlink"/>
  <p:sldLayoutIdLst>
    <p:sldLayoutId id="2147483673" r:id="rId1"/>
    <p:sldLayoutId id="2147483702" r:id="rId2"/>
    <p:sldLayoutId id="2147483701" r:id="rId3"/>
    <p:sldLayoutId id="2147483674" r:id="rId4"/>
    <p:sldLayoutId id="2147483676" r:id="rId5"/>
    <p:sldLayoutId id="2147483678" r:id="rId6"/>
  </p:sldLayoutIdLst>
  <p:transition>
    <p:split orient="vert"/>
  </p:transition>
  <p:hf hdr="0" dt="0"/>
  <p:txStyles>
    <p:titleStyle>
      <a:lvl1pPr algn="ctr" rtl="0" eaLnBrk="1" fontAlgn="base" hangingPunct="1">
        <a:spcBef>
          <a:spcPct val="0"/>
        </a:spcBef>
        <a:spcAft>
          <a:spcPct val="0"/>
        </a:spcAft>
        <a:defRPr sz="2000" b="1">
          <a:solidFill>
            <a:srgbClr val="0057A8"/>
          </a:solidFill>
          <a:latin typeface="+mj-lt"/>
          <a:ea typeface="+mj-ea"/>
          <a:cs typeface="+mj-cs"/>
        </a:defRPr>
      </a:lvl1pPr>
      <a:lvl2pPr algn="ctr" rtl="0" eaLnBrk="1" fontAlgn="base" hangingPunct="1">
        <a:spcBef>
          <a:spcPct val="0"/>
        </a:spcBef>
        <a:spcAft>
          <a:spcPct val="0"/>
        </a:spcAft>
        <a:defRPr sz="2000" b="1">
          <a:solidFill>
            <a:schemeClr val="bg1"/>
          </a:solidFill>
          <a:latin typeface="Tahoma" charset="0"/>
        </a:defRPr>
      </a:lvl2pPr>
      <a:lvl3pPr algn="ctr" rtl="0" eaLnBrk="1" fontAlgn="base" hangingPunct="1">
        <a:spcBef>
          <a:spcPct val="0"/>
        </a:spcBef>
        <a:spcAft>
          <a:spcPct val="0"/>
        </a:spcAft>
        <a:defRPr sz="2000" b="1">
          <a:solidFill>
            <a:schemeClr val="bg1"/>
          </a:solidFill>
          <a:latin typeface="Tahoma" charset="0"/>
        </a:defRPr>
      </a:lvl3pPr>
      <a:lvl4pPr algn="ctr" rtl="0" eaLnBrk="1" fontAlgn="base" hangingPunct="1">
        <a:spcBef>
          <a:spcPct val="0"/>
        </a:spcBef>
        <a:spcAft>
          <a:spcPct val="0"/>
        </a:spcAft>
        <a:defRPr sz="2000" b="1">
          <a:solidFill>
            <a:schemeClr val="bg1"/>
          </a:solidFill>
          <a:latin typeface="Tahoma" charset="0"/>
        </a:defRPr>
      </a:lvl4pPr>
      <a:lvl5pPr algn="ctr" rtl="0" eaLnBrk="1" fontAlgn="base" hangingPunct="1">
        <a:spcBef>
          <a:spcPct val="0"/>
        </a:spcBef>
        <a:spcAft>
          <a:spcPct val="0"/>
        </a:spcAft>
        <a:defRPr sz="2000" b="1">
          <a:solidFill>
            <a:schemeClr val="bg1"/>
          </a:solidFill>
          <a:latin typeface="Tahoma" charset="0"/>
        </a:defRPr>
      </a:lvl5pPr>
      <a:lvl6pPr marL="457200" algn="ctr" rtl="0" eaLnBrk="1" fontAlgn="base" hangingPunct="1">
        <a:spcBef>
          <a:spcPct val="0"/>
        </a:spcBef>
        <a:spcAft>
          <a:spcPct val="0"/>
        </a:spcAft>
        <a:defRPr sz="2000" b="1">
          <a:solidFill>
            <a:schemeClr val="bg1"/>
          </a:solidFill>
          <a:latin typeface="Tahoma" charset="0"/>
        </a:defRPr>
      </a:lvl6pPr>
      <a:lvl7pPr marL="914400" algn="ctr" rtl="0" eaLnBrk="1" fontAlgn="base" hangingPunct="1">
        <a:spcBef>
          <a:spcPct val="0"/>
        </a:spcBef>
        <a:spcAft>
          <a:spcPct val="0"/>
        </a:spcAft>
        <a:defRPr sz="2000" b="1">
          <a:solidFill>
            <a:schemeClr val="bg1"/>
          </a:solidFill>
          <a:latin typeface="Tahoma" charset="0"/>
        </a:defRPr>
      </a:lvl7pPr>
      <a:lvl8pPr marL="1371600" algn="ctr" rtl="0" eaLnBrk="1" fontAlgn="base" hangingPunct="1">
        <a:spcBef>
          <a:spcPct val="0"/>
        </a:spcBef>
        <a:spcAft>
          <a:spcPct val="0"/>
        </a:spcAft>
        <a:defRPr sz="2000" b="1">
          <a:solidFill>
            <a:schemeClr val="bg1"/>
          </a:solidFill>
          <a:latin typeface="Tahoma" charset="0"/>
        </a:defRPr>
      </a:lvl8pPr>
      <a:lvl9pPr marL="1828800" algn="ctr" rtl="0" eaLnBrk="1" fontAlgn="base" hangingPunct="1">
        <a:spcBef>
          <a:spcPct val="0"/>
        </a:spcBef>
        <a:spcAft>
          <a:spcPct val="0"/>
        </a:spcAft>
        <a:defRPr sz="2000" b="1">
          <a:solidFill>
            <a:schemeClr val="bg1"/>
          </a:solidFill>
          <a:latin typeface="Tahoma" charset="0"/>
        </a:defRPr>
      </a:lvl9pPr>
    </p:titleStyle>
    <p:bodyStyle>
      <a:lvl1pPr marL="342900" indent="-342900" algn="l" rtl="0" eaLnBrk="1" fontAlgn="base" hangingPunct="1">
        <a:spcBef>
          <a:spcPct val="40000"/>
        </a:spcBef>
        <a:spcAft>
          <a:spcPct val="0"/>
        </a:spcAft>
        <a:buClr>
          <a:srgbClr val="3159A9"/>
        </a:buClr>
        <a:buSzPct val="100000"/>
        <a:buFont typeface="Webdings" pitchFamily="18" charset="2"/>
        <a:buChar char="4"/>
        <a:defRPr sz="2000">
          <a:solidFill>
            <a:srgbClr val="0057A8"/>
          </a:solidFill>
          <a:latin typeface="+mn-lt"/>
          <a:ea typeface="+mn-ea"/>
          <a:cs typeface="+mn-cs"/>
        </a:defRPr>
      </a:lvl1pPr>
      <a:lvl2pPr marL="742950" indent="-285750" algn="l" rtl="0" eaLnBrk="1" fontAlgn="base" hangingPunct="1">
        <a:spcBef>
          <a:spcPct val="20000"/>
        </a:spcBef>
        <a:spcAft>
          <a:spcPct val="0"/>
        </a:spcAft>
        <a:buSzPct val="100000"/>
        <a:buFont typeface="Webdings" pitchFamily="18" charset="2"/>
        <a:buChar char="4"/>
        <a:defRPr>
          <a:solidFill>
            <a:srgbClr val="0057A8"/>
          </a:solidFill>
          <a:latin typeface="+mn-lt"/>
        </a:defRPr>
      </a:lvl2pPr>
      <a:lvl3pPr marL="1162050" indent="-228600" algn="l" rtl="0" eaLnBrk="1" fontAlgn="base" hangingPunct="1">
        <a:spcBef>
          <a:spcPct val="20000"/>
        </a:spcBef>
        <a:spcAft>
          <a:spcPct val="0"/>
        </a:spcAft>
        <a:buSzPct val="100000"/>
        <a:buFont typeface="Webdings" pitchFamily="18" charset="2"/>
        <a:buChar char="4"/>
        <a:defRPr sz="1600">
          <a:solidFill>
            <a:srgbClr val="0057A8"/>
          </a:solidFill>
          <a:latin typeface="+mn-lt"/>
        </a:defRPr>
      </a:lvl3pPr>
      <a:lvl4pPr marL="1600200" indent="-228600" algn="l" rtl="0" eaLnBrk="1" fontAlgn="base" hangingPunct="1">
        <a:spcBef>
          <a:spcPct val="20000"/>
        </a:spcBef>
        <a:spcAft>
          <a:spcPct val="0"/>
        </a:spcAft>
        <a:buSzPct val="100000"/>
        <a:buChar char="–"/>
        <a:defRPr sz="2000">
          <a:solidFill>
            <a:schemeClr val="tx1"/>
          </a:solidFill>
          <a:latin typeface="Times New Roman" pitchFamily="18" charset="0"/>
        </a:defRPr>
      </a:lvl4pPr>
      <a:lvl5pPr marL="2057400" indent="-228600" algn="l" rtl="0" eaLnBrk="1" fontAlgn="base" hangingPunct="1">
        <a:spcBef>
          <a:spcPct val="20000"/>
        </a:spcBef>
        <a:spcAft>
          <a:spcPct val="0"/>
        </a:spcAft>
        <a:buSzPct val="100000"/>
        <a:buChar char="»"/>
        <a:defRPr sz="2000">
          <a:solidFill>
            <a:schemeClr val="tx1"/>
          </a:solidFill>
          <a:latin typeface="Times New Roman" pitchFamily="18" charset="0"/>
        </a:defRPr>
      </a:lvl5pPr>
      <a:lvl6pPr marL="2514600" indent="-228600" algn="l" rtl="0" eaLnBrk="1" fontAlgn="base" hangingPunct="1">
        <a:spcBef>
          <a:spcPct val="20000"/>
        </a:spcBef>
        <a:spcAft>
          <a:spcPct val="0"/>
        </a:spcAft>
        <a:buSzPct val="100000"/>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SzPct val="100000"/>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SzPct val="100000"/>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SzPct val="100000"/>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34" descr="CONCAWE-2"/>
          <p:cNvPicPr>
            <a:picLocks noChangeAspect="1" noChangeArrowheads="1"/>
          </p:cNvPicPr>
          <p:nvPr userDrawn="1"/>
        </p:nvPicPr>
        <p:blipFill rotWithShape="1">
          <a:blip r:embed="rId6" cstate="screen">
            <a:extLst>
              <a:ext uri="{28A0092B-C50C-407E-A947-70E740481C1C}">
                <a14:useLocalDpi xmlns:a14="http://schemas.microsoft.com/office/drawing/2010/main"/>
              </a:ext>
            </a:extLst>
          </a:blip>
          <a:srcRect/>
          <a:stretch/>
        </p:blipFill>
        <p:spPr bwMode="auto">
          <a:xfrm>
            <a:off x="0" y="716395"/>
            <a:ext cx="12192000" cy="5591938"/>
          </a:xfrm>
          <a:prstGeom prst="rect">
            <a:avLst/>
          </a:prstGeom>
          <a:noFill/>
          <a:ln w="9525">
            <a:noFill/>
            <a:miter lim="800000"/>
            <a:headEnd/>
            <a:tailEnd/>
          </a:ln>
        </p:spPr>
      </p:pic>
      <p:sp>
        <p:nvSpPr>
          <p:cNvPr id="1027" name="Rectangle 3"/>
          <p:cNvSpPr>
            <a:spLocks noGrp="1" noChangeArrowheads="1"/>
          </p:cNvSpPr>
          <p:nvPr>
            <p:ph type="title"/>
          </p:nvPr>
        </p:nvSpPr>
        <p:spPr bwMode="auto">
          <a:xfrm>
            <a:off x="2873222" y="155384"/>
            <a:ext cx="9210885" cy="457857"/>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GB" noProof="0" dirty="0"/>
              <a:t>Click to edit Master title style</a:t>
            </a:r>
          </a:p>
        </p:txBody>
      </p:sp>
      <p:sp>
        <p:nvSpPr>
          <p:cNvPr id="1028" name="Rectangle 4"/>
          <p:cNvSpPr>
            <a:spLocks noGrp="1" noChangeArrowheads="1"/>
          </p:cNvSpPr>
          <p:nvPr>
            <p:ph type="body" idx="1"/>
          </p:nvPr>
        </p:nvSpPr>
        <p:spPr bwMode="auto">
          <a:xfrm>
            <a:off x="768351" y="857250"/>
            <a:ext cx="11137900" cy="5113338"/>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p:txBody>
      </p:sp>
      <p:sp>
        <p:nvSpPr>
          <p:cNvPr id="1029" name="Text Box 18"/>
          <p:cNvSpPr txBox="1">
            <a:spLocks noChangeArrowheads="1"/>
          </p:cNvSpPr>
          <p:nvPr/>
        </p:nvSpPr>
        <p:spPr bwMode="auto">
          <a:xfrm>
            <a:off x="154136" y="6383311"/>
            <a:ext cx="4800864" cy="366767"/>
          </a:xfrm>
          <a:prstGeom prst="rect">
            <a:avLst/>
          </a:prstGeom>
          <a:noFill/>
          <a:ln>
            <a:noFill/>
          </a:ln>
          <a:effectLst/>
          <a:extLst/>
        </p:spPr>
        <p:txBody>
          <a:bodyPr wrap="square" lIns="90488" tIns="44450" rIns="90488" bIns="4445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20000"/>
              </a:spcBef>
              <a:spcAft>
                <a:spcPct val="0"/>
              </a:spcAft>
              <a:buFont typeface="Wingdings" pitchFamily="2" charset="2"/>
              <a:defRPr sz="1600">
                <a:solidFill>
                  <a:schemeClr val="tx1"/>
                </a:solidFill>
                <a:latin typeface="Arial" charset="0"/>
              </a:defRPr>
            </a:lvl6pPr>
            <a:lvl7pPr marL="2971800" indent="-228600" algn="ctr" eaLnBrk="0" fontAlgn="base" hangingPunct="0">
              <a:spcBef>
                <a:spcPct val="20000"/>
              </a:spcBef>
              <a:spcAft>
                <a:spcPct val="0"/>
              </a:spcAft>
              <a:buFont typeface="Wingdings" pitchFamily="2" charset="2"/>
              <a:defRPr sz="1600">
                <a:solidFill>
                  <a:schemeClr val="tx1"/>
                </a:solidFill>
                <a:latin typeface="Arial" charset="0"/>
              </a:defRPr>
            </a:lvl7pPr>
            <a:lvl8pPr marL="3429000" indent="-228600" algn="ctr" eaLnBrk="0" fontAlgn="base" hangingPunct="0">
              <a:spcBef>
                <a:spcPct val="20000"/>
              </a:spcBef>
              <a:spcAft>
                <a:spcPct val="0"/>
              </a:spcAft>
              <a:buFont typeface="Wingdings" pitchFamily="2" charset="2"/>
              <a:defRPr sz="1600">
                <a:solidFill>
                  <a:schemeClr val="tx1"/>
                </a:solidFill>
                <a:latin typeface="Arial" charset="0"/>
              </a:defRPr>
            </a:lvl8pPr>
            <a:lvl9pPr marL="3886200" indent="-228600" algn="ctr" eaLnBrk="0" fontAlgn="base" hangingPunct="0">
              <a:spcBef>
                <a:spcPct val="20000"/>
              </a:spcBef>
              <a:spcAft>
                <a:spcPct val="0"/>
              </a:spcAft>
              <a:buFont typeface="Wingdings" pitchFamily="2" charset="2"/>
              <a:defRPr sz="1600">
                <a:solidFill>
                  <a:schemeClr val="tx1"/>
                </a:solidFill>
                <a:latin typeface="Arial" charset="0"/>
              </a:defRPr>
            </a:lvl9pPr>
          </a:lstStyle>
          <a:p>
            <a:pPr>
              <a:defRPr/>
            </a:pPr>
            <a:r>
              <a:rPr lang="en-GB" sz="1000" b="1" dirty="0">
                <a:solidFill>
                  <a:srgbClr val="0057A8"/>
                </a:solidFill>
                <a:latin typeface="Tahoma" charset="0"/>
                <a:sym typeface="Calibri"/>
              </a:rPr>
              <a:t>REACH</a:t>
            </a:r>
          </a:p>
          <a:p>
            <a:pPr>
              <a:defRPr/>
            </a:pPr>
            <a:r>
              <a:rPr lang="en-US" sz="800" dirty="0">
                <a:solidFill>
                  <a:srgbClr val="000000"/>
                </a:solidFill>
                <a:latin typeface="Tahoma" charset="0"/>
                <a:cs typeface="Arial" charset="0"/>
                <a:sym typeface="Calibri"/>
              </a:rPr>
              <a:t>H Keränen, G Carty, R Nelson</a:t>
            </a:r>
          </a:p>
        </p:txBody>
      </p:sp>
      <p:sp>
        <p:nvSpPr>
          <p:cNvPr id="1030" name="Text Box 30"/>
          <p:cNvSpPr txBox="1">
            <a:spLocks noChangeArrowheads="1"/>
          </p:cNvSpPr>
          <p:nvPr/>
        </p:nvSpPr>
        <p:spPr bwMode="auto">
          <a:xfrm>
            <a:off x="10896600" y="6524626"/>
            <a:ext cx="863600" cy="333375"/>
          </a:xfrm>
          <a:prstGeom prst="rect">
            <a:avLst/>
          </a:prstGeom>
          <a:noFill/>
          <a:ln>
            <a:noFill/>
          </a:ln>
          <a:effectLst/>
          <a:extLst/>
        </p:spPr>
        <p:txBody>
          <a:bodyPr lIns="90488" tIns="44450" rIns="90488" bIns="4445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20000"/>
              </a:spcBef>
              <a:spcAft>
                <a:spcPct val="0"/>
              </a:spcAft>
              <a:buFont typeface="Wingdings" pitchFamily="2" charset="2"/>
              <a:defRPr sz="1600">
                <a:solidFill>
                  <a:schemeClr val="tx1"/>
                </a:solidFill>
                <a:latin typeface="Arial" charset="0"/>
              </a:defRPr>
            </a:lvl6pPr>
            <a:lvl7pPr marL="2971800" indent="-228600" algn="ctr" eaLnBrk="0" fontAlgn="base" hangingPunct="0">
              <a:spcBef>
                <a:spcPct val="20000"/>
              </a:spcBef>
              <a:spcAft>
                <a:spcPct val="0"/>
              </a:spcAft>
              <a:buFont typeface="Wingdings" pitchFamily="2" charset="2"/>
              <a:defRPr sz="1600">
                <a:solidFill>
                  <a:schemeClr val="tx1"/>
                </a:solidFill>
                <a:latin typeface="Arial" charset="0"/>
              </a:defRPr>
            </a:lvl7pPr>
            <a:lvl8pPr marL="3429000" indent="-228600" algn="ctr" eaLnBrk="0" fontAlgn="base" hangingPunct="0">
              <a:spcBef>
                <a:spcPct val="20000"/>
              </a:spcBef>
              <a:spcAft>
                <a:spcPct val="0"/>
              </a:spcAft>
              <a:buFont typeface="Wingdings" pitchFamily="2" charset="2"/>
              <a:defRPr sz="1600">
                <a:solidFill>
                  <a:schemeClr val="tx1"/>
                </a:solidFill>
                <a:latin typeface="Arial" charset="0"/>
              </a:defRPr>
            </a:lvl8pPr>
            <a:lvl9pPr marL="3886200" indent="-228600" algn="ctr" eaLnBrk="0" fontAlgn="base" hangingPunct="0">
              <a:spcBef>
                <a:spcPct val="20000"/>
              </a:spcBef>
              <a:spcAft>
                <a:spcPct val="0"/>
              </a:spcAft>
              <a:buFont typeface="Wingdings" pitchFamily="2" charset="2"/>
              <a:defRPr sz="1600">
                <a:solidFill>
                  <a:schemeClr val="tx1"/>
                </a:solidFill>
                <a:latin typeface="Arial" charset="0"/>
              </a:defRPr>
            </a:lvl9pPr>
          </a:lstStyle>
          <a:p>
            <a:pPr>
              <a:spcBef>
                <a:spcPct val="50000"/>
              </a:spcBef>
              <a:defRPr/>
            </a:pPr>
            <a:endParaRPr lang="en-US" sz="1600">
              <a:solidFill>
                <a:srgbClr val="000000"/>
              </a:solidFill>
              <a:sym typeface="Calibri"/>
            </a:endParaRPr>
          </a:p>
        </p:txBody>
      </p:sp>
      <p:sp>
        <p:nvSpPr>
          <p:cNvPr id="1031" name="Text Box 31"/>
          <p:cNvSpPr txBox="1">
            <a:spLocks noChangeArrowheads="1"/>
          </p:cNvSpPr>
          <p:nvPr/>
        </p:nvSpPr>
        <p:spPr bwMode="auto">
          <a:xfrm>
            <a:off x="11303000" y="6588125"/>
            <a:ext cx="264584" cy="211138"/>
          </a:xfrm>
          <a:prstGeom prst="rect">
            <a:avLst/>
          </a:prstGeom>
          <a:noFill/>
          <a:ln>
            <a:noFill/>
          </a:ln>
          <a:effectLst/>
          <a:extLst/>
        </p:spPr>
        <p:txBody>
          <a:bodyPr lIns="90488" tIns="44450" rIns="90488" bIns="4445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20000"/>
              </a:spcBef>
              <a:spcAft>
                <a:spcPct val="0"/>
              </a:spcAft>
              <a:buFont typeface="Wingdings" pitchFamily="2" charset="2"/>
              <a:defRPr sz="1600">
                <a:solidFill>
                  <a:schemeClr val="tx1"/>
                </a:solidFill>
                <a:latin typeface="Arial" charset="0"/>
              </a:defRPr>
            </a:lvl6pPr>
            <a:lvl7pPr marL="2971800" indent="-228600" algn="ctr" eaLnBrk="0" fontAlgn="base" hangingPunct="0">
              <a:spcBef>
                <a:spcPct val="20000"/>
              </a:spcBef>
              <a:spcAft>
                <a:spcPct val="0"/>
              </a:spcAft>
              <a:buFont typeface="Wingdings" pitchFamily="2" charset="2"/>
              <a:defRPr sz="1600">
                <a:solidFill>
                  <a:schemeClr val="tx1"/>
                </a:solidFill>
                <a:latin typeface="Arial" charset="0"/>
              </a:defRPr>
            </a:lvl7pPr>
            <a:lvl8pPr marL="3429000" indent="-228600" algn="ctr" eaLnBrk="0" fontAlgn="base" hangingPunct="0">
              <a:spcBef>
                <a:spcPct val="20000"/>
              </a:spcBef>
              <a:spcAft>
                <a:spcPct val="0"/>
              </a:spcAft>
              <a:buFont typeface="Wingdings" pitchFamily="2" charset="2"/>
              <a:defRPr sz="1600">
                <a:solidFill>
                  <a:schemeClr val="tx1"/>
                </a:solidFill>
                <a:latin typeface="Arial" charset="0"/>
              </a:defRPr>
            </a:lvl8pPr>
            <a:lvl9pPr marL="3886200" indent="-228600" algn="ctr" eaLnBrk="0" fontAlgn="base" hangingPunct="0">
              <a:spcBef>
                <a:spcPct val="20000"/>
              </a:spcBef>
              <a:spcAft>
                <a:spcPct val="0"/>
              </a:spcAft>
              <a:buFont typeface="Wingdings" pitchFamily="2" charset="2"/>
              <a:defRPr sz="1600">
                <a:solidFill>
                  <a:schemeClr val="tx1"/>
                </a:solidFill>
                <a:latin typeface="Arial" charset="0"/>
              </a:defRPr>
            </a:lvl9pPr>
          </a:lstStyle>
          <a:p>
            <a:pPr>
              <a:spcBef>
                <a:spcPct val="50000"/>
              </a:spcBef>
              <a:defRPr/>
            </a:pPr>
            <a:endParaRPr lang="en-US" sz="800">
              <a:solidFill>
                <a:srgbClr val="000000"/>
              </a:solidFill>
              <a:sym typeface="Calibri"/>
            </a:endParaRPr>
          </a:p>
        </p:txBody>
      </p:sp>
      <p:sp>
        <p:nvSpPr>
          <p:cNvPr id="1032" name="Text Box 32"/>
          <p:cNvSpPr txBox="1">
            <a:spLocks noChangeArrowheads="1"/>
          </p:cNvSpPr>
          <p:nvPr/>
        </p:nvSpPr>
        <p:spPr bwMode="auto">
          <a:xfrm>
            <a:off x="5808133" y="6453189"/>
            <a:ext cx="307778" cy="212879"/>
          </a:xfrm>
          <a:prstGeom prst="rect">
            <a:avLst/>
          </a:prstGeom>
          <a:noFill/>
          <a:ln>
            <a:noFill/>
          </a:ln>
          <a:effectLst/>
          <a:extLst/>
        </p:spPr>
        <p:txBody>
          <a:bodyPr wrap="none" lIns="90488" tIns="44450" rIns="90488" bIns="4445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20000"/>
              </a:spcBef>
              <a:spcAft>
                <a:spcPct val="0"/>
              </a:spcAft>
              <a:buFont typeface="Wingdings" pitchFamily="2" charset="2"/>
              <a:defRPr sz="1600">
                <a:solidFill>
                  <a:schemeClr val="tx1"/>
                </a:solidFill>
                <a:latin typeface="Arial" charset="0"/>
              </a:defRPr>
            </a:lvl6pPr>
            <a:lvl7pPr marL="2971800" indent="-228600" algn="ctr" eaLnBrk="0" fontAlgn="base" hangingPunct="0">
              <a:spcBef>
                <a:spcPct val="20000"/>
              </a:spcBef>
              <a:spcAft>
                <a:spcPct val="0"/>
              </a:spcAft>
              <a:buFont typeface="Wingdings" pitchFamily="2" charset="2"/>
              <a:defRPr sz="1600">
                <a:solidFill>
                  <a:schemeClr val="tx1"/>
                </a:solidFill>
                <a:latin typeface="Arial" charset="0"/>
              </a:defRPr>
            </a:lvl7pPr>
            <a:lvl8pPr marL="3429000" indent="-228600" algn="ctr" eaLnBrk="0" fontAlgn="base" hangingPunct="0">
              <a:spcBef>
                <a:spcPct val="20000"/>
              </a:spcBef>
              <a:spcAft>
                <a:spcPct val="0"/>
              </a:spcAft>
              <a:buFont typeface="Wingdings" pitchFamily="2" charset="2"/>
              <a:defRPr sz="1600">
                <a:solidFill>
                  <a:schemeClr val="tx1"/>
                </a:solidFill>
                <a:latin typeface="Arial" charset="0"/>
              </a:defRPr>
            </a:lvl8pPr>
            <a:lvl9pPr marL="3886200" indent="-228600" algn="ctr" eaLnBrk="0" fontAlgn="base" hangingPunct="0">
              <a:spcBef>
                <a:spcPct val="20000"/>
              </a:spcBef>
              <a:spcAft>
                <a:spcPct val="0"/>
              </a:spcAft>
              <a:buFont typeface="Wingdings" pitchFamily="2" charset="2"/>
              <a:defRPr sz="1600">
                <a:solidFill>
                  <a:schemeClr val="tx1"/>
                </a:solidFill>
                <a:latin typeface="Arial" charset="0"/>
              </a:defRPr>
            </a:lvl9pPr>
          </a:lstStyle>
          <a:p>
            <a:pPr>
              <a:defRPr/>
            </a:pPr>
            <a:fld id="{2A8444ED-D6B9-4637-B074-46C0DBBF414F}" type="slidenum">
              <a:rPr lang="en-GB" sz="800" smtClean="0">
                <a:solidFill>
                  <a:srgbClr val="0057A8"/>
                </a:solidFill>
                <a:sym typeface="Calibri"/>
              </a:rPr>
              <a:pPr>
                <a:defRPr/>
              </a:pPr>
              <a:t>‹#›</a:t>
            </a:fld>
            <a:endParaRPr lang="en-GB" sz="800">
              <a:solidFill>
                <a:srgbClr val="0057A8"/>
              </a:solidFill>
              <a:sym typeface="Calibri"/>
            </a:endParaRPr>
          </a:p>
        </p:txBody>
      </p:sp>
      <p:sp>
        <p:nvSpPr>
          <p:cNvPr id="10" name="Text Box 19"/>
          <p:cNvSpPr txBox="1">
            <a:spLocks noChangeArrowheads="1"/>
          </p:cNvSpPr>
          <p:nvPr/>
        </p:nvSpPr>
        <p:spPr bwMode="auto">
          <a:xfrm>
            <a:off x="0" y="6000750"/>
            <a:ext cx="1524000" cy="274638"/>
          </a:xfrm>
          <a:prstGeom prst="rect">
            <a:avLst/>
          </a:prstGeom>
          <a:noFill/>
          <a:ln>
            <a:noFill/>
          </a:ln>
          <a:extLst/>
        </p:spPr>
        <p:txBody>
          <a:bodyPr lIns="90488" tIns="44450" rIns="90488" bIns="44450" anchor="ct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20000"/>
              </a:spcBef>
              <a:spcAft>
                <a:spcPct val="0"/>
              </a:spcAft>
              <a:buFont typeface="Wingdings" pitchFamily="2" charset="2"/>
              <a:defRPr sz="1600">
                <a:solidFill>
                  <a:schemeClr val="tx1"/>
                </a:solidFill>
                <a:latin typeface="Arial" charset="0"/>
              </a:defRPr>
            </a:lvl6pPr>
            <a:lvl7pPr marL="2971800" indent="-228600" algn="ctr" eaLnBrk="0" fontAlgn="base" hangingPunct="0">
              <a:spcBef>
                <a:spcPct val="20000"/>
              </a:spcBef>
              <a:spcAft>
                <a:spcPct val="0"/>
              </a:spcAft>
              <a:buFont typeface="Wingdings" pitchFamily="2" charset="2"/>
              <a:defRPr sz="1600">
                <a:solidFill>
                  <a:schemeClr val="tx1"/>
                </a:solidFill>
                <a:latin typeface="Arial" charset="0"/>
              </a:defRPr>
            </a:lvl7pPr>
            <a:lvl8pPr marL="3429000" indent="-228600" algn="ctr" eaLnBrk="0" fontAlgn="base" hangingPunct="0">
              <a:spcBef>
                <a:spcPct val="20000"/>
              </a:spcBef>
              <a:spcAft>
                <a:spcPct val="0"/>
              </a:spcAft>
              <a:buFont typeface="Wingdings" pitchFamily="2" charset="2"/>
              <a:defRPr sz="1600">
                <a:solidFill>
                  <a:schemeClr val="tx1"/>
                </a:solidFill>
                <a:latin typeface="Arial" charset="0"/>
              </a:defRPr>
            </a:lvl8pPr>
            <a:lvl9pPr marL="3886200" indent="-228600" algn="ctr" eaLnBrk="0" fontAlgn="base" hangingPunct="0">
              <a:spcBef>
                <a:spcPct val="20000"/>
              </a:spcBef>
              <a:spcAft>
                <a:spcPct val="0"/>
              </a:spcAft>
              <a:buFont typeface="Wingdings" pitchFamily="2" charset="2"/>
              <a:defRPr sz="1600">
                <a:solidFill>
                  <a:schemeClr val="tx1"/>
                </a:solidFill>
                <a:latin typeface="Arial" charset="0"/>
              </a:defRPr>
            </a:lvl9pPr>
          </a:lstStyle>
          <a:p>
            <a:pPr>
              <a:defRPr/>
            </a:pPr>
            <a:r>
              <a:rPr lang="en-GB" sz="600" dirty="0">
                <a:solidFill>
                  <a:srgbClr val="000000"/>
                </a:solidFill>
                <a:latin typeface="Tahoma" charset="0"/>
                <a:sym typeface="Calibri"/>
              </a:rPr>
              <a:t>  Reproduction permitted with due acknowledgement</a:t>
            </a:r>
          </a:p>
        </p:txBody>
      </p:sp>
      <p:pic>
        <p:nvPicPr>
          <p:cNvPr id="2" name="Picture 1"/>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1429" y="212029"/>
            <a:ext cx="2791792" cy="361816"/>
          </a:xfrm>
          <a:prstGeom prst="rect">
            <a:avLst/>
          </a:prstGeom>
        </p:spPr>
      </p:pic>
      <p:pic>
        <p:nvPicPr>
          <p:cNvPr id="11" name="Picture 10"/>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843880" y="6310638"/>
            <a:ext cx="4351005" cy="547363"/>
          </a:xfrm>
          <a:prstGeom prst="rect">
            <a:avLst/>
          </a:prstGeom>
        </p:spPr>
      </p:pic>
      <p:cxnSp>
        <p:nvCxnSpPr>
          <p:cNvPr id="4" name="Straight Connector 3"/>
          <p:cNvCxnSpPr/>
          <p:nvPr userDrawn="1"/>
        </p:nvCxnSpPr>
        <p:spPr bwMode="auto">
          <a:xfrm>
            <a:off x="0" y="6310637"/>
            <a:ext cx="12194885" cy="0"/>
          </a:xfrm>
          <a:prstGeom prst="line">
            <a:avLst/>
          </a:prstGeom>
          <a:noFill/>
          <a:ln w="1270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userDrawn="1"/>
        </p:nvCxnSpPr>
        <p:spPr bwMode="auto">
          <a:xfrm>
            <a:off x="0" y="774336"/>
            <a:ext cx="12194885" cy="0"/>
          </a:xfrm>
          <a:prstGeom prst="line">
            <a:avLst/>
          </a:prstGeom>
          <a:noFill/>
          <a:ln w="1270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0103680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Lst>
  <p:transition>
    <p:split orient="vert"/>
  </p:transition>
  <p:hf hdr="0" dt="0"/>
  <p:txStyles>
    <p:titleStyle>
      <a:lvl1pPr algn="ctr" rtl="0" eaLnBrk="1" fontAlgn="base" hangingPunct="1">
        <a:spcBef>
          <a:spcPct val="0"/>
        </a:spcBef>
        <a:spcAft>
          <a:spcPct val="0"/>
        </a:spcAft>
        <a:defRPr sz="2000" b="1">
          <a:solidFill>
            <a:srgbClr val="0057A8"/>
          </a:solidFill>
          <a:latin typeface="+mj-lt"/>
          <a:ea typeface="+mj-ea"/>
          <a:cs typeface="+mj-cs"/>
        </a:defRPr>
      </a:lvl1pPr>
      <a:lvl2pPr algn="ctr" rtl="0" eaLnBrk="1" fontAlgn="base" hangingPunct="1">
        <a:spcBef>
          <a:spcPct val="0"/>
        </a:spcBef>
        <a:spcAft>
          <a:spcPct val="0"/>
        </a:spcAft>
        <a:defRPr sz="2000" b="1">
          <a:solidFill>
            <a:schemeClr val="bg1"/>
          </a:solidFill>
          <a:latin typeface="Tahoma" charset="0"/>
        </a:defRPr>
      </a:lvl2pPr>
      <a:lvl3pPr algn="ctr" rtl="0" eaLnBrk="1" fontAlgn="base" hangingPunct="1">
        <a:spcBef>
          <a:spcPct val="0"/>
        </a:spcBef>
        <a:spcAft>
          <a:spcPct val="0"/>
        </a:spcAft>
        <a:defRPr sz="2000" b="1">
          <a:solidFill>
            <a:schemeClr val="bg1"/>
          </a:solidFill>
          <a:latin typeface="Tahoma" charset="0"/>
        </a:defRPr>
      </a:lvl3pPr>
      <a:lvl4pPr algn="ctr" rtl="0" eaLnBrk="1" fontAlgn="base" hangingPunct="1">
        <a:spcBef>
          <a:spcPct val="0"/>
        </a:spcBef>
        <a:spcAft>
          <a:spcPct val="0"/>
        </a:spcAft>
        <a:defRPr sz="2000" b="1">
          <a:solidFill>
            <a:schemeClr val="bg1"/>
          </a:solidFill>
          <a:latin typeface="Tahoma" charset="0"/>
        </a:defRPr>
      </a:lvl4pPr>
      <a:lvl5pPr algn="ctr" rtl="0" eaLnBrk="1" fontAlgn="base" hangingPunct="1">
        <a:spcBef>
          <a:spcPct val="0"/>
        </a:spcBef>
        <a:spcAft>
          <a:spcPct val="0"/>
        </a:spcAft>
        <a:defRPr sz="2000" b="1">
          <a:solidFill>
            <a:schemeClr val="bg1"/>
          </a:solidFill>
          <a:latin typeface="Tahoma" charset="0"/>
        </a:defRPr>
      </a:lvl5pPr>
      <a:lvl6pPr marL="457200" algn="ctr" rtl="0" eaLnBrk="1" fontAlgn="base" hangingPunct="1">
        <a:spcBef>
          <a:spcPct val="0"/>
        </a:spcBef>
        <a:spcAft>
          <a:spcPct val="0"/>
        </a:spcAft>
        <a:defRPr sz="2000" b="1">
          <a:solidFill>
            <a:schemeClr val="bg1"/>
          </a:solidFill>
          <a:latin typeface="Tahoma" charset="0"/>
        </a:defRPr>
      </a:lvl6pPr>
      <a:lvl7pPr marL="914400" algn="ctr" rtl="0" eaLnBrk="1" fontAlgn="base" hangingPunct="1">
        <a:spcBef>
          <a:spcPct val="0"/>
        </a:spcBef>
        <a:spcAft>
          <a:spcPct val="0"/>
        </a:spcAft>
        <a:defRPr sz="2000" b="1">
          <a:solidFill>
            <a:schemeClr val="bg1"/>
          </a:solidFill>
          <a:latin typeface="Tahoma" charset="0"/>
        </a:defRPr>
      </a:lvl7pPr>
      <a:lvl8pPr marL="1371600" algn="ctr" rtl="0" eaLnBrk="1" fontAlgn="base" hangingPunct="1">
        <a:spcBef>
          <a:spcPct val="0"/>
        </a:spcBef>
        <a:spcAft>
          <a:spcPct val="0"/>
        </a:spcAft>
        <a:defRPr sz="2000" b="1">
          <a:solidFill>
            <a:schemeClr val="bg1"/>
          </a:solidFill>
          <a:latin typeface="Tahoma" charset="0"/>
        </a:defRPr>
      </a:lvl8pPr>
      <a:lvl9pPr marL="1828800" algn="ctr" rtl="0" eaLnBrk="1" fontAlgn="base" hangingPunct="1">
        <a:spcBef>
          <a:spcPct val="0"/>
        </a:spcBef>
        <a:spcAft>
          <a:spcPct val="0"/>
        </a:spcAft>
        <a:defRPr sz="2000" b="1">
          <a:solidFill>
            <a:schemeClr val="bg1"/>
          </a:solidFill>
          <a:latin typeface="Tahoma" charset="0"/>
        </a:defRPr>
      </a:lvl9pPr>
    </p:titleStyle>
    <p:bodyStyle>
      <a:lvl1pPr marL="342900" indent="-342900" algn="l" rtl="0" eaLnBrk="1" fontAlgn="base" hangingPunct="1">
        <a:spcBef>
          <a:spcPct val="40000"/>
        </a:spcBef>
        <a:spcAft>
          <a:spcPct val="0"/>
        </a:spcAft>
        <a:buClr>
          <a:srgbClr val="3159A9"/>
        </a:buClr>
        <a:buSzPct val="100000"/>
        <a:buFont typeface="Webdings" pitchFamily="18" charset="2"/>
        <a:buChar char="4"/>
        <a:defRPr sz="2000">
          <a:solidFill>
            <a:srgbClr val="0057A8"/>
          </a:solidFill>
          <a:latin typeface="+mn-lt"/>
          <a:ea typeface="+mn-ea"/>
          <a:cs typeface="+mn-cs"/>
        </a:defRPr>
      </a:lvl1pPr>
      <a:lvl2pPr marL="742950" indent="-285750" algn="l" rtl="0" eaLnBrk="1" fontAlgn="base" hangingPunct="1">
        <a:spcBef>
          <a:spcPct val="20000"/>
        </a:spcBef>
        <a:spcAft>
          <a:spcPct val="0"/>
        </a:spcAft>
        <a:buSzPct val="100000"/>
        <a:buFont typeface="Webdings" pitchFamily="18" charset="2"/>
        <a:buChar char="4"/>
        <a:defRPr>
          <a:solidFill>
            <a:srgbClr val="0057A8"/>
          </a:solidFill>
          <a:latin typeface="+mn-lt"/>
        </a:defRPr>
      </a:lvl2pPr>
      <a:lvl3pPr marL="1162050" indent="-228600" algn="l" rtl="0" eaLnBrk="1" fontAlgn="base" hangingPunct="1">
        <a:spcBef>
          <a:spcPct val="20000"/>
        </a:spcBef>
        <a:spcAft>
          <a:spcPct val="0"/>
        </a:spcAft>
        <a:buSzPct val="100000"/>
        <a:buFont typeface="Webdings" pitchFamily="18" charset="2"/>
        <a:buChar char="4"/>
        <a:defRPr sz="1600">
          <a:solidFill>
            <a:srgbClr val="0057A8"/>
          </a:solidFill>
          <a:latin typeface="+mn-lt"/>
        </a:defRPr>
      </a:lvl3pPr>
      <a:lvl4pPr marL="1600200" indent="-228600" algn="l" rtl="0" eaLnBrk="1" fontAlgn="base" hangingPunct="1">
        <a:spcBef>
          <a:spcPct val="20000"/>
        </a:spcBef>
        <a:spcAft>
          <a:spcPct val="0"/>
        </a:spcAft>
        <a:buSzPct val="100000"/>
        <a:buChar char="–"/>
        <a:defRPr sz="2000">
          <a:solidFill>
            <a:schemeClr val="tx1"/>
          </a:solidFill>
          <a:latin typeface="Times New Roman" pitchFamily="18" charset="0"/>
        </a:defRPr>
      </a:lvl4pPr>
      <a:lvl5pPr marL="2057400" indent="-228600" algn="l" rtl="0" eaLnBrk="1" fontAlgn="base" hangingPunct="1">
        <a:spcBef>
          <a:spcPct val="20000"/>
        </a:spcBef>
        <a:spcAft>
          <a:spcPct val="0"/>
        </a:spcAft>
        <a:buSzPct val="100000"/>
        <a:buChar char="»"/>
        <a:defRPr sz="2000">
          <a:solidFill>
            <a:schemeClr val="tx1"/>
          </a:solidFill>
          <a:latin typeface="Times New Roman" pitchFamily="18" charset="0"/>
        </a:defRPr>
      </a:lvl5pPr>
      <a:lvl6pPr marL="2514600" indent="-228600" algn="l" rtl="0" eaLnBrk="1" fontAlgn="base" hangingPunct="1">
        <a:spcBef>
          <a:spcPct val="20000"/>
        </a:spcBef>
        <a:spcAft>
          <a:spcPct val="0"/>
        </a:spcAft>
        <a:buSzPct val="100000"/>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SzPct val="100000"/>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SzPct val="100000"/>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SzPct val="100000"/>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34" descr="CONCAWE-2"/>
          <p:cNvPicPr>
            <a:picLocks noChangeAspect="1" noChangeArrowheads="1"/>
          </p:cNvPicPr>
          <p:nvPr userDrawn="1"/>
        </p:nvPicPr>
        <p:blipFill rotWithShape="1">
          <a:blip r:embed="rId6" cstate="screen">
            <a:extLst>
              <a:ext uri="{28A0092B-C50C-407E-A947-70E740481C1C}">
                <a14:useLocalDpi xmlns:a14="http://schemas.microsoft.com/office/drawing/2010/main"/>
              </a:ext>
            </a:extLst>
          </a:blip>
          <a:srcRect/>
          <a:stretch/>
        </p:blipFill>
        <p:spPr bwMode="auto">
          <a:xfrm>
            <a:off x="0" y="716395"/>
            <a:ext cx="12192000" cy="5591938"/>
          </a:xfrm>
          <a:prstGeom prst="rect">
            <a:avLst/>
          </a:prstGeom>
          <a:noFill/>
          <a:ln w="9525">
            <a:noFill/>
            <a:miter lim="800000"/>
            <a:headEnd/>
            <a:tailEnd/>
          </a:ln>
        </p:spPr>
      </p:pic>
      <p:sp>
        <p:nvSpPr>
          <p:cNvPr id="1027" name="Rectangle 3"/>
          <p:cNvSpPr>
            <a:spLocks noGrp="1" noChangeArrowheads="1"/>
          </p:cNvSpPr>
          <p:nvPr>
            <p:ph type="title"/>
          </p:nvPr>
        </p:nvSpPr>
        <p:spPr bwMode="auto">
          <a:xfrm>
            <a:off x="2873222" y="155384"/>
            <a:ext cx="9210885" cy="457857"/>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noProof="0"/>
              <a:t>Click to edit Master title style</a:t>
            </a:r>
            <a:endParaRPr lang="en-GB" noProof="0" dirty="0"/>
          </a:p>
        </p:txBody>
      </p:sp>
      <p:sp>
        <p:nvSpPr>
          <p:cNvPr id="1028" name="Rectangle 4"/>
          <p:cNvSpPr>
            <a:spLocks noGrp="1" noChangeArrowheads="1"/>
          </p:cNvSpPr>
          <p:nvPr>
            <p:ph type="body" idx="1"/>
          </p:nvPr>
        </p:nvSpPr>
        <p:spPr bwMode="auto">
          <a:xfrm>
            <a:off x="768351" y="857250"/>
            <a:ext cx="11137900" cy="5113338"/>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p:txBody>
      </p:sp>
      <p:sp>
        <p:nvSpPr>
          <p:cNvPr id="1029" name="Text Box 18"/>
          <p:cNvSpPr txBox="1">
            <a:spLocks noChangeArrowheads="1"/>
          </p:cNvSpPr>
          <p:nvPr/>
        </p:nvSpPr>
        <p:spPr bwMode="auto">
          <a:xfrm>
            <a:off x="154136" y="6383311"/>
            <a:ext cx="4800864" cy="366767"/>
          </a:xfrm>
          <a:prstGeom prst="rect">
            <a:avLst/>
          </a:prstGeom>
          <a:noFill/>
          <a:ln>
            <a:noFill/>
          </a:ln>
          <a:effectLst/>
          <a:extLst/>
        </p:spPr>
        <p:txBody>
          <a:bodyPr wrap="square" lIns="90488" tIns="44450" rIns="90488" bIns="4445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20000"/>
              </a:spcBef>
              <a:spcAft>
                <a:spcPct val="0"/>
              </a:spcAft>
              <a:buFont typeface="Wingdings" pitchFamily="2" charset="2"/>
              <a:defRPr sz="1600">
                <a:solidFill>
                  <a:schemeClr val="tx1"/>
                </a:solidFill>
                <a:latin typeface="Arial" charset="0"/>
              </a:defRPr>
            </a:lvl6pPr>
            <a:lvl7pPr marL="2971800" indent="-228600" algn="ctr" eaLnBrk="0" fontAlgn="base" hangingPunct="0">
              <a:spcBef>
                <a:spcPct val="20000"/>
              </a:spcBef>
              <a:spcAft>
                <a:spcPct val="0"/>
              </a:spcAft>
              <a:buFont typeface="Wingdings" pitchFamily="2" charset="2"/>
              <a:defRPr sz="1600">
                <a:solidFill>
                  <a:schemeClr val="tx1"/>
                </a:solidFill>
                <a:latin typeface="Arial" charset="0"/>
              </a:defRPr>
            </a:lvl7pPr>
            <a:lvl8pPr marL="3429000" indent="-228600" algn="ctr" eaLnBrk="0" fontAlgn="base" hangingPunct="0">
              <a:spcBef>
                <a:spcPct val="20000"/>
              </a:spcBef>
              <a:spcAft>
                <a:spcPct val="0"/>
              </a:spcAft>
              <a:buFont typeface="Wingdings" pitchFamily="2" charset="2"/>
              <a:defRPr sz="1600">
                <a:solidFill>
                  <a:schemeClr val="tx1"/>
                </a:solidFill>
                <a:latin typeface="Arial" charset="0"/>
              </a:defRPr>
            </a:lvl8pPr>
            <a:lvl9pPr marL="3886200" indent="-228600" algn="ctr" eaLnBrk="0" fontAlgn="base" hangingPunct="0">
              <a:spcBef>
                <a:spcPct val="20000"/>
              </a:spcBef>
              <a:spcAft>
                <a:spcPct val="0"/>
              </a:spcAft>
              <a:buFont typeface="Wingdings" pitchFamily="2" charset="2"/>
              <a:defRPr sz="1600">
                <a:solidFill>
                  <a:schemeClr val="tx1"/>
                </a:solidFill>
                <a:latin typeface="Arial" charset="0"/>
              </a:defRPr>
            </a:lvl9pPr>
          </a:lstStyle>
          <a:p>
            <a:pPr>
              <a:defRPr/>
            </a:pPr>
            <a:r>
              <a:rPr lang="en-GB" sz="1000" b="1" dirty="0">
                <a:solidFill>
                  <a:srgbClr val="0057A8"/>
                </a:solidFill>
                <a:latin typeface="Tahoma" charset="0"/>
                <a:sym typeface="Calibri"/>
              </a:rPr>
              <a:t>Overview of Concawe annual plan 2016</a:t>
            </a:r>
          </a:p>
          <a:p>
            <a:pPr>
              <a:defRPr/>
            </a:pPr>
            <a:r>
              <a:rPr lang="en-US" sz="800" dirty="0">
                <a:solidFill>
                  <a:srgbClr val="000000"/>
                </a:solidFill>
                <a:latin typeface="Tahoma" charset="0"/>
                <a:cs typeface="Arial" charset="0"/>
                <a:sym typeface="Calibri"/>
              </a:rPr>
              <a:t>R. Nelson</a:t>
            </a:r>
          </a:p>
        </p:txBody>
      </p:sp>
      <p:sp>
        <p:nvSpPr>
          <p:cNvPr id="1030" name="Text Box 30"/>
          <p:cNvSpPr txBox="1">
            <a:spLocks noChangeArrowheads="1"/>
          </p:cNvSpPr>
          <p:nvPr/>
        </p:nvSpPr>
        <p:spPr bwMode="auto">
          <a:xfrm>
            <a:off x="10896600" y="6524626"/>
            <a:ext cx="863600" cy="333375"/>
          </a:xfrm>
          <a:prstGeom prst="rect">
            <a:avLst/>
          </a:prstGeom>
          <a:noFill/>
          <a:ln>
            <a:noFill/>
          </a:ln>
          <a:effectLst/>
          <a:extLst/>
        </p:spPr>
        <p:txBody>
          <a:bodyPr lIns="90488" tIns="44450" rIns="90488" bIns="4445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20000"/>
              </a:spcBef>
              <a:spcAft>
                <a:spcPct val="0"/>
              </a:spcAft>
              <a:buFont typeface="Wingdings" pitchFamily="2" charset="2"/>
              <a:defRPr sz="1600">
                <a:solidFill>
                  <a:schemeClr val="tx1"/>
                </a:solidFill>
                <a:latin typeface="Arial" charset="0"/>
              </a:defRPr>
            </a:lvl6pPr>
            <a:lvl7pPr marL="2971800" indent="-228600" algn="ctr" eaLnBrk="0" fontAlgn="base" hangingPunct="0">
              <a:spcBef>
                <a:spcPct val="20000"/>
              </a:spcBef>
              <a:spcAft>
                <a:spcPct val="0"/>
              </a:spcAft>
              <a:buFont typeface="Wingdings" pitchFamily="2" charset="2"/>
              <a:defRPr sz="1600">
                <a:solidFill>
                  <a:schemeClr val="tx1"/>
                </a:solidFill>
                <a:latin typeface="Arial" charset="0"/>
              </a:defRPr>
            </a:lvl7pPr>
            <a:lvl8pPr marL="3429000" indent="-228600" algn="ctr" eaLnBrk="0" fontAlgn="base" hangingPunct="0">
              <a:spcBef>
                <a:spcPct val="20000"/>
              </a:spcBef>
              <a:spcAft>
                <a:spcPct val="0"/>
              </a:spcAft>
              <a:buFont typeface="Wingdings" pitchFamily="2" charset="2"/>
              <a:defRPr sz="1600">
                <a:solidFill>
                  <a:schemeClr val="tx1"/>
                </a:solidFill>
                <a:latin typeface="Arial" charset="0"/>
              </a:defRPr>
            </a:lvl8pPr>
            <a:lvl9pPr marL="3886200" indent="-228600" algn="ctr" eaLnBrk="0" fontAlgn="base" hangingPunct="0">
              <a:spcBef>
                <a:spcPct val="20000"/>
              </a:spcBef>
              <a:spcAft>
                <a:spcPct val="0"/>
              </a:spcAft>
              <a:buFont typeface="Wingdings" pitchFamily="2" charset="2"/>
              <a:defRPr sz="1600">
                <a:solidFill>
                  <a:schemeClr val="tx1"/>
                </a:solidFill>
                <a:latin typeface="Arial" charset="0"/>
              </a:defRPr>
            </a:lvl9pPr>
          </a:lstStyle>
          <a:p>
            <a:pPr>
              <a:spcBef>
                <a:spcPct val="50000"/>
              </a:spcBef>
              <a:defRPr/>
            </a:pPr>
            <a:endParaRPr lang="en-US" sz="1600">
              <a:solidFill>
                <a:srgbClr val="000000"/>
              </a:solidFill>
              <a:sym typeface="Calibri"/>
            </a:endParaRPr>
          </a:p>
        </p:txBody>
      </p:sp>
      <p:sp>
        <p:nvSpPr>
          <p:cNvPr id="1031" name="Text Box 31"/>
          <p:cNvSpPr txBox="1">
            <a:spLocks noChangeArrowheads="1"/>
          </p:cNvSpPr>
          <p:nvPr/>
        </p:nvSpPr>
        <p:spPr bwMode="auto">
          <a:xfrm>
            <a:off x="11303000" y="6588125"/>
            <a:ext cx="264584" cy="211138"/>
          </a:xfrm>
          <a:prstGeom prst="rect">
            <a:avLst/>
          </a:prstGeom>
          <a:noFill/>
          <a:ln>
            <a:noFill/>
          </a:ln>
          <a:effectLst/>
          <a:extLst/>
        </p:spPr>
        <p:txBody>
          <a:bodyPr lIns="90488" tIns="44450" rIns="90488" bIns="4445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20000"/>
              </a:spcBef>
              <a:spcAft>
                <a:spcPct val="0"/>
              </a:spcAft>
              <a:buFont typeface="Wingdings" pitchFamily="2" charset="2"/>
              <a:defRPr sz="1600">
                <a:solidFill>
                  <a:schemeClr val="tx1"/>
                </a:solidFill>
                <a:latin typeface="Arial" charset="0"/>
              </a:defRPr>
            </a:lvl6pPr>
            <a:lvl7pPr marL="2971800" indent="-228600" algn="ctr" eaLnBrk="0" fontAlgn="base" hangingPunct="0">
              <a:spcBef>
                <a:spcPct val="20000"/>
              </a:spcBef>
              <a:spcAft>
                <a:spcPct val="0"/>
              </a:spcAft>
              <a:buFont typeface="Wingdings" pitchFamily="2" charset="2"/>
              <a:defRPr sz="1600">
                <a:solidFill>
                  <a:schemeClr val="tx1"/>
                </a:solidFill>
                <a:latin typeface="Arial" charset="0"/>
              </a:defRPr>
            </a:lvl7pPr>
            <a:lvl8pPr marL="3429000" indent="-228600" algn="ctr" eaLnBrk="0" fontAlgn="base" hangingPunct="0">
              <a:spcBef>
                <a:spcPct val="20000"/>
              </a:spcBef>
              <a:spcAft>
                <a:spcPct val="0"/>
              </a:spcAft>
              <a:buFont typeface="Wingdings" pitchFamily="2" charset="2"/>
              <a:defRPr sz="1600">
                <a:solidFill>
                  <a:schemeClr val="tx1"/>
                </a:solidFill>
                <a:latin typeface="Arial" charset="0"/>
              </a:defRPr>
            </a:lvl8pPr>
            <a:lvl9pPr marL="3886200" indent="-228600" algn="ctr" eaLnBrk="0" fontAlgn="base" hangingPunct="0">
              <a:spcBef>
                <a:spcPct val="20000"/>
              </a:spcBef>
              <a:spcAft>
                <a:spcPct val="0"/>
              </a:spcAft>
              <a:buFont typeface="Wingdings" pitchFamily="2" charset="2"/>
              <a:defRPr sz="1600">
                <a:solidFill>
                  <a:schemeClr val="tx1"/>
                </a:solidFill>
                <a:latin typeface="Arial" charset="0"/>
              </a:defRPr>
            </a:lvl9pPr>
          </a:lstStyle>
          <a:p>
            <a:pPr>
              <a:spcBef>
                <a:spcPct val="50000"/>
              </a:spcBef>
              <a:defRPr/>
            </a:pPr>
            <a:endParaRPr lang="en-US" sz="800">
              <a:solidFill>
                <a:srgbClr val="000000"/>
              </a:solidFill>
              <a:sym typeface="Calibri"/>
            </a:endParaRPr>
          </a:p>
        </p:txBody>
      </p:sp>
      <p:sp>
        <p:nvSpPr>
          <p:cNvPr id="1032" name="Text Box 32"/>
          <p:cNvSpPr txBox="1">
            <a:spLocks noChangeArrowheads="1"/>
          </p:cNvSpPr>
          <p:nvPr/>
        </p:nvSpPr>
        <p:spPr bwMode="auto">
          <a:xfrm>
            <a:off x="5808133" y="6453189"/>
            <a:ext cx="307778" cy="212879"/>
          </a:xfrm>
          <a:prstGeom prst="rect">
            <a:avLst/>
          </a:prstGeom>
          <a:noFill/>
          <a:ln>
            <a:noFill/>
          </a:ln>
          <a:effectLst/>
          <a:extLst/>
        </p:spPr>
        <p:txBody>
          <a:bodyPr wrap="none" lIns="90488" tIns="44450" rIns="90488" bIns="4445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20000"/>
              </a:spcBef>
              <a:spcAft>
                <a:spcPct val="0"/>
              </a:spcAft>
              <a:buFont typeface="Wingdings" pitchFamily="2" charset="2"/>
              <a:defRPr sz="1600">
                <a:solidFill>
                  <a:schemeClr val="tx1"/>
                </a:solidFill>
                <a:latin typeface="Arial" charset="0"/>
              </a:defRPr>
            </a:lvl6pPr>
            <a:lvl7pPr marL="2971800" indent="-228600" algn="ctr" eaLnBrk="0" fontAlgn="base" hangingPunct="0">
              <a:spcBef>
                <a:spcPct val="20000"/>
              </a:spcBef>
              <a:spcAft>
                <a:spcPct val="0"/>
              </a:spcAft>
              <a:buFont typeface="Wingdings" pitchFamily="2" charset="2"/>
              <a:defRPr sz="1600">
                <a:solidFill>
                  <a:schemeClr val="tx1"/>
                </a:solidFill>
                <a:latin typeface="Arial" charset="0"/>
              </a:defRPr>
            </a:lvl7pPr>
            <a:lvl8pPr marL="3429000" indent="-228600" algn="ctr" eaLnBrk="0" fontAlgn="base" hangingPunct="0">
              <a:spcBef>
                <a:spcPct val="20000"/>
              </a:spcBef>
              <a:spcAft>
                <a:spcPct val="0"/>
              </a:spcAft>
              <a:buFont typeface="Wingdings" pitchFamily="2" charset="2"/>
              <a:defRPr sz="1600">
                <a:solidFill>
                  <a:schemeClr val="tx1"/>
                </a:solidFill>
                <a:latin typeface="Arial" charset="0"/>
              </a:defRPr>
            </a:lvl8pPr>
            <a:lvl9pPr marL="3886200" indent="-228600" algn="ctr" eaLnBrk="0" fontAlgn="base" hangingPunct="0">
              <a:spcBef>
                <a:spcPct val="20000"/>
              </a:spcBef>
              <a:spcAft>
                <a:spcPct val="0"/>
              </a:spcAft>
              <a:buFont typeface="Wingdings" pitchFamily="2" charset="2"/>
              <a:defRPr sz="1600">
                <a:solidFill>
                  <a:schemeClr val="tx1"/>
                </a:solidFill>
                <a:latin typeface="Arial" charset="0"/>
              </a:defRPr>
            </a:lvl9pPr>
          </a:lstStyle>
          <a:p>
            <a:pPr>
              <a:defRPr/>
            </a:pPr>
            <a:fld id="{2A8444ED-D6B9-4637-B074-46C0DBBF414F}" type="slidenum">
              <a:rPr lang="en-GB" sz="800" smtClean="0">
                <a:solidFill>
                  <a:srgbClr val="0057A8"/>
                </a:solidFill>
                <a:sym typeface="Calibri"/>
              </a:rPr>
              <a:pPr>
                <a:defRPr/>
              </a:pPr>
              <a:t>‹#›</a:t>
            </a:fld>
            <a:endParaRPr lang="en-GB" sz="800">
              <a:solidFill>
                <a:srgbClr val="0057A8"/>
              </a:solidFill>
              <a:sym typeface="Calibri"/>
            </a:endParaRPr>
          </a:p>
        </p:txBody>
      </p:sp>
      <p:sp>
        <p:nvSpPr>
          <p:cNvPr id="10" name="Text Box 19"/>
          <p:cNvSpPr txBox="1">
            <a:spLocks noChangeArrowheads="1"/>
          </p:cNvSpPr>
          <p:nvPr/>
        </p:nvSpPr>
        <p:spPr bwMode="auto">
          <a:xfrm>
            <a:off x="0" y="6000750"/>
            <a:ext cx="1524000" cy="274638"/>
          </a:xfrm>
          <a:prstGeom prst="rect">
            <a:avLst/>
          </a:prstGeom>
          <a:noFill/>
          <a:ln>
            <a:noFill/>
          </a:ln>
          <a:extLst/>
        </p:spPr>
        <p:txBody>
          <a:bodyPr lIns="90488" tIns="44450" rIns="90488" bIns="44450" anchor="ct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20000"/>
              </a:spcBef>
              <a:spcAft>
                <a:spcPct val="0"/>
              </a:spcAft>
              <a:buFont typeface="Wingdings" pitchFamily="2" charset="2"/>
              <a:defRPr sz="1600">
                <a:solidFill>
                  <a:schemeClr val="tx1"/>
                </a:solidFill>
                <a:latin typeface="Arial" charset="0"/>
              </a:defRPr>
            </a:lvl6pPr>
            <a:lvl7pPr marL="2971800" indent="-228600" algn="ctr" eaLnBrk="0" fontAlgn="base" hangingPunct="0">
              <a:spcBef>
                <a:spcPct val="20000"/>
              </a:spcBef>
              <a:spcAft>
                <a:spcPct val="0"/>
              </a:spcAft>
              <a:buFont typeface="Wingdings" pitchFamily="2" charset="2"/>
              <a:defRPr sz="1600">
                <a:solidFill>
                  <a:schemeClr val="tx1"/>
                </a:solidFill>
                <a:latin typeface="Arial" charset="0"/>
              </a:defRPr>
            </a:lvl7pPr>
            <a:lvl8pPr marL="3429000" indent="-228600" algn="ctr" eaLnBrk="0" fontAlgn="base" hangingPunct="0">
              <a:spcBef>
                <a:spcPct val="20000"/>
              </a:spcBef>
              <a:spcAft>
                <a:spcPct val="0"/>
              </a:spcAft>
              <a:buFont typeface="Wingdings" pitchFamily="2" charset="2"/>
              <a:defRPr sz="1600">
                <a:solidFill>
                  <a:schemeClr val="tx1"/>
                </a:solidFill>
                <a:latin typeface="Arial" charset="0"/>
              </a:defRPr>
            </a:lvl8pPr>
            <a:lvl9pPr marL="3886200" indent="-228600" algn="ctr" eaLnBrk="0" fontAlgn="base" hangingPunct="0">
              <a:spcBef>
                <a:spcPct val="20000"/>
              </a:spcBef>
              <a:spcAft>
                <a:spcPct val="0"/>
              </a:spcAft>
              <a:buFont typeface="Wingdings" pitchFamily="2" charset="2"/>
              <a:defRPr sz="1600">
                <a:solidFill>
                  <a:schemeClr val="tx1"/>
                </a:solidFill>
                <a:latin typeface="Arial" charset="0"/>
              </a:defRPr>
            </a:lvl9pPr>
          </a:lstStyle>
          <a:p>
            <a:pPr>
              <a:defRPr/>
            </a:pPr>
            <a:r>
              <a:rPr lang="en-GB" sz="600" dirty="0">
                <a:solidFill>
                  <a:srgbClr val="000000"/>
                </a:solidFill>
                <a:latin typeface="Tahoma" charset="0"/>
                <a:sym typeface="Calibri"/>
              </a:rPr>
              <a:t>  Reproduction permitted with due acknowledgement</a:t>
            </a:r>
          </a:p>
        </p:txBody>
      </p:sp>
      <p:pic>
        <p:nvPicPr>
          <p:cNvPr id="2" name="Picture 1"/>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1429" y="212029"/>
            <a:ext cx="2791792" cy="361816"/>
          </a:xfrm>
          <a:prstGeom prst="rect">
            <a:avLst/>
          </a:prstGeom>
        </p:spPr>
      </p:pic>
      <p:pic>
        <p:nvPicPr>
          <p:cNvPr id="11" name="Picture 10"/>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843880" y="6310638"/>
            <a:ext cx="4351005" cy="547363"/>
          </a:xfrm>
          <a:prstGeom prst="rect">
            <a:avLst/>
          </a:prstGeom>
        </p:spPr>
      </p:pic>
      <p:cxnSp>
        <p:nvCxnSpPr>
          <p:cNvPr id="4" name="Straight Connector 3"/>
          <p:cNvCxnSpPr/>
          <p:nvPr userDrawn="1"/>
        </p:nvCxnSpPr>
        <p:spPr bwMode="auto">
          <a:xfrm>
            <a:off x="0" y="6310637"/>
            <a:ext cx="12194885" cy="0"/>
          </a:xfrm>
          <a:prstGeom prst="line">
            <a:avLst/>
          </a:prstGeom>
          <a:noFill/>
          <a:ln w="1270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userDrawn="1"/>
        </p:nvCxnSpPr>
        <p:spPr bwMode="auto">
          <a:xfrm>
            <a:off x="0" y="774336"/>
            <a:ext cx="12194885" cy="0"/>
          </a:xfrm>
          <a:prstGeom prst="line">
            <a:avLst/>
          </a:prstGeom>
          <a:noFill/>
          <a:ln w="1270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8588027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transition>
    <p:split orient="vert"/>
  </p:transition>
  <p:hf hdr="0" dt="0"/>
  <p:txStyles>
    <p:titleStyle>
      <a:lvl1pPr algn="ctr" rtl="0" eaLnBrk="1" fontAlgn="base" hangingPunct="1">
        <a:spcBef>
          <a:spcPct val="0"/>
        </a:spcBef>
        <a:spcAft>
          <a:spcPct val="0"/>
        </a:spcAft>
        <a:defRPr sz="2000" b="1">
          <a:solidFill>
            <a:srgbClr val="0057A8"/>
          </a:solidFill>
          <a:latin typeface="+mj-lt"/>
          <a:ea typeface="+mj-ea"/>
          <a:cs typeface="+mj-cs"/>
        </a:defRPr>
      </a:lvl1pPr>
      <a:lvl2pPr algn="ctr" rtl="0" eaLnBrk="1" fontAlgn="base" hangingPunct="1">
        <a:spcBef>
          <a:spcPct val="0"/>
        </a:spcBef>
        <a:spcAft>
          <a:spcPct val="0"/>
        </a:spcAft>
        <a:defRPr sz="2000" b="1">
          <a:solidFill>
            <a:schemeClr val="bg1"/>
          </a:solidFill>
          <a:latin typeface="Tahoma" charset="0"/>
        </a:defRPr>
      </a:lvl2pPr>
      <a:lvl3pPr algn="ctr" rtl="0" eaLnBrk="1" fontAlgn="base" hangingPunct="1">
        <a:spcBef>
          <a:spcPct val="0"/>
        </a:spcBef>
        <a:spcAft>
          <a:spcPct val="0"/>
        </a:spcAft>
        <a:defRPr sz="2000" b="1">
          <a:solidFill>
            <a:schemeClr val="bg1"/>
          </a:solidFill>
          <a:latin typeface="Tahoma" charset="0"/>
        </a:defRPr>
      </a:lvl3pPr>
      <a:lvl4pPr algn="ctr" rtl="0" eaLnBrk="1" fontAlgn="base" hangingPunct="1">
        <a:spcBef>
          <a:spcPct val="0"/>
        </a:spcBef>
        <a:spcAft>
          <a:spcPct val="0"/>
        </a:spcAft>
        <a:defRPr sz="2000" b="1">
          <a:solidFill>
            <a:schemeClr val="bg1"/>
          </a:solidFill>
          <a:latin typeface="Tahoma" charset="0"/>
        </a:defRPr>
      </a:lvl4pPr>
      <a:lvl5pPr algn="ctr" rtl="0" eaLnBrk="1" fontAlgn="base" hangingPunct="1">
        <a:spcBef>
          <a:spcPct val="0"/>
        </a:spcBef>
        <a:spcAft>
          <a:spcPct val="0"/>
        </a:spcAft>
        <a:defRPr sz="2000" b="1">
          <a:solidFill>
            <a:schemeClr val="bg1"/>
          </a:solidFill>
          <a:latin typeface="Tahoma" charset="0"/>
        </a:defRPr>
      </a:lvl5pPr>
      <a:lvl6pPr marL="457200" algn="ctr" rtl="0" eaLnBrk="1" fontAlgn="base" hangingPunct="1">
        <a:spcBef>
          <a:spcPct val="0"/>
        </a:spcBef>
        <a:spcAft>
          <a:spcPct val="0"/>
        </a:spcAft>
        <a:defRPr sz="2000" b="1">
          <a:solidFill>
            <a:schemeClr val="bg1"/>
          </a:solidFill>
          <a:latin typeface="Tahoma" charset="0"/>
        </a:defRPr>
      </a:lvl6pPr>
      <a:lvl7pPr marL="914400" algn="ctr" rtl="0" eaLnBrk="1" fontAlgn="base" hangingPunct="1">
        <a:spcBef>
          <a:spcPct val="0"/>
        </a:spcBef>
        <a:spcAft>
          <a:spcPct val="0"/>
        </a:spcAft>
        <a:defRPr sz="2000" b="1">
          <a:solidFill>
            <a:schemeClr val="bg1"/>
          </a:solidFill>
          <a:latin typeface="Tahoma" charset="0"/>
        </a:defRPr>
      </a:lvl7pPr>
      <a:lvl8pPr marL="1371600" algn="ctr" rtl="0" eaLnBrk="1" fontAlgn="base" hangingPunct="1">
        <a:spcBef>
          <a:spcPct val="0"/>
        </a:spcBef>
        <a:spcAft>
          <a:spcPct val="0"/>
        </a:spcAft>
        <a:defRPr sz="2000" b="1">
          <a:solidFill>
            <a:schemeClr val="bg1"/>
          </a:solidFill>
          <a:latin typeface="Tahoma" charset="0"/>
        </a:defRPr>
      </a:lvl8pPr>
      <a:lvl9pPr marL="1828800" algn="ctr" rtl="0" eaLnBrk="1" fontAlgn="base" hangingPunct="1">
        <a:spcBef>
          <a:spcPct val="0"/>
        </a:spcBef>
        <a:spcAft>
          <a:spcPct val="0"/>
        </a:spcAft>
        <a:defRPr sz="2000" b="1">
          <a:solidFill>
            <a:schemeClr val="bg1"/>
          </a:solidFill>
          <a:latin typeface="Tahoma" charset="0"/>
        </a:defRPr>
      </a:lvl9pPr>
    </p:titleStyle>
    <p:bodyStyle>
      <a:lvl1pPr marL="342900" indent="-342900" algn="l" rtl="0" eaLnBrk="1" fontAlgn="base" hangingPunct="1">
        <a:spcBef>
          <a:spcPct val="40000"/>
        </a:spcBef>
        <a:spcAft>
          <a:spcPct val="0"/>
        </a:spcAft>
        <a:buClr>
          <a:srgbClr val="3159A9"/>
        </a:buClr>
        <a:buSzPct val="100000"/>
        <a:buFont typeface="Webdings" pitchFamily="18" charset="2"/>
        <a:buChar char="4"/>
        <a:defRPr sz="2000">
          <a:solidFill>
            <a:srgbClr val="0057A8"/>
          </a:solidFill>
          <a:latin typeface="+mn-lt"/>
          <a:ea typeface="+mn-ea"/>
          <a:cs typeface="+mn-cs"/>
        </a:defRPr>
      </a:lvl1pPr>
      <a:lvl2pPr marL="742950" indent="-285750" algn="l" rtl="0" eaLnBrk="1" fontAlgn="base" hangingPunct="1">
        <a:spcBef>
          <a:spcPct val="20000"/>
        </a:spcBef>
        <a:spcAft>
          <a:spcPct val="0"/>
        </a:spcAft>
        <a:buSzPct val="100000"/>
        <a:buFont typeface="Webdings" pitchFamily="18" charset="2"/>
        <a:buChar char="4"/>
        <a:defRPr>
          <a:solidFill>
            <a:srgbClr val="0057A8"/>
          </a:solidFill>
          <a:latin typeface="+mn-lt"/>
        </a:defRPr>
      </a:lvl2pPr>
      <a:lvl3pPr marL="1162050" indent="-228600" algn="l" rtl="0" eaLnBrk="1" fontAlgn="base" hangingPunct="1">
        <a:spcBef>
          <a:spcPct val="20000"/>
        </a:spcBef>
        <a:spcAft>
          <a:spcPct val="0"/>
        </a:spcAft>
        <a:buSzPct val="100000"/>
        <a:buFont typeface="Webdings" pitchFamily="18" charset="2"/>
        <a:buChar char="4"/>
        <a:defRPr sz="1600">
          <a:solidFill>
            <a:srgbClr val="0057A8"/>
          </a:solidFill>
          <a:latin typeface="+mn-lt"/>
        </a:defRPr>
      </a:lvl3pPr>
      <a:lvl4pPr marL="1600200" indent="-228600" algn="l" rtl="0" eaLnBrk="1" fontAlgn="base" hangingPunct="1">
        <a:spcBef>
          <a:spcPct val="20000"/>
        </a:spcBef>
        <a:spcAft>
          <a:spcPct val="0"/>
        </a:spcAft>
        <a:buSzPct val="100000"/>
        <a:buChar char="–"/>
        <a:defRPr sz="2000">
          <a:solidFill>
            <a:schemeClr val="tx1"/>
          </a:solidFill>
          <a:latin typeface="Times New Roman" pitchFamily="18" charset="0"/>
        </a:defRPr>
      </a:lvl4pPr>
      <a:lvl5pPr marL="2057400" indent="-228600" algn="l" rtl="0" eaLnBrk="1" fontAlgn="base" hangingPunct="1">
        <a:spcBef>
          <a:spcPct val="20000"/>
        </a:spcBef>
        <a:spcAft>
          <a:spcPct val="0"/>
        </a:spcAft>
        <a:buSzPct val="100000"/>
        <a:buChar char="»"/>
        <a:defRPr sz="2000">
          <a:solidFill>
            <a:schemeClr val="tx1"/>
          </a:solidFill>
          <a:latin typeface="Times New Roman" pitchFamily="18" charset="0"/>
        </a:defRPr>
      </a:lvl5pPr>
      <a:lvl6pPr marL="2514600" indent="-228600" algn="l" rtl="0" eaLnBrk="1" fontAlgn="base" hangingPunct="1">
        <a:spcBef>
          <a:spcPct val="20000"/>
        </a:spcBef>
        <a:spcAft>
          <a:spcPct val="0"/>
        </a:spcAft>
        <a:buSzPct val="100000"/>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SzPct val="100000"/>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SzPct val="100000"/>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SzPct val="100000"/>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34" descr="CONCAWE-2"/>
          <p:cNvPicPr>
            <a:picLocks noChangeAspect="1" noChangeArrowheads="1"/>
          </p:cNvPicPr>
          <p:nvPr userDrawn="1"/>
        </p:nvPicPr>
        <p:blipFill rotWithShape="1">
          <a:blip r:embed="rId9" cstate="screen">
            <a:extLst>
              <a:ext uri="{28A0092B-C50C-407E-A947-70E740481C1C}">
                <a14:useLocalDpi xmlns:a14="http://schemas.microsoft.com/office/drawing/2010/main"/>
              </a:ext>
            </a:extLst>
          </a:blip>
          <a:srcRect/>
          <a:stretch/>
        </p:blipFill>
        <p:spPr bwMode="auto">
          <a:xfrm>
            <a:off x="0" y="716395"/>
            <a:ext cx="12192000" cy="5591938"/>
          </a:xfrm>
          <a:prstGeom prst="rect">
            <a:avLst/>
          </a:prstGeom>
          <a:noFill/>
          <a:ln w="9525">
            <a:noFill/>
            <a:miter lim="800000"/>
            <a:headEnd/>
            <a:tailEnd/>
          </a:ln>
        </p:spPr>
      </p:pic>
      <p:sp>
        <p:nvSpPr>
          <p:cNvPr id="1027" name="Rectangle 3"/>
          <p:cNvSpPr>
            <a:spLocks noGrp="1" noChangeArrowheads="1"/>
          </p:cNvSpPr>
          <p:nvPr>
            <p:ph type="title"/>
          </p:nvPr>
        </p:nvSpPr>
        <p:spPr bwMode="auto">
          <a:xfrm>
            <a:off x="2873222" y="155384"/>
            <a:ext cx="9210885" cy="457857"/>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noProof="0"/>
              <a:t>Click to edit Master title style</a:t>
            </a:r>
            <a:endParaRPr lang="en-GB" noProof="0" dirty="0"/>
          </a:p>
        </p:txBody>
      </p:sp>
      <p:sp>
        <p:nvSpPr>
          <p:cNvPr id="1028" name="Rectangle 4"/>
          <p:cNvSpPr>
            <a:spLocks noGrp="1" noChangeArrowheads="1"/>
          </p:cNvSpPr>
          <p:nvPr>
            <p:ph type="body" idx="1"/>
          </p:nvPr>
        </p:nvSpPr>
        <p:spPr bwMode="auto">
          <a:xfrm>
            <a:off x="768351" y="857250"/>
            <a:ext cx="11137900" cy="5113338"/>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p:txBody>
      </p:sp>
      <p:sp>
        <p:nvSpPr>
          <p:cNvPr id="1029" name="Text Box 18"/>
          <p:cNvSpPr txBox="1">
            <a:spLocks noChangeArrowheads="1"/>
          </p:cNvSpPr>
          <p:nvPr/>
        </p:nvSpPr>
        <p:spPr bwMode="auto">
          <a:xfrm>
            <a:off x="154136" y="6383311"/>
            <a:ext cx="4800864" cy="366767"/>
          </a:xfrm>
          <a:prstGeom prst="rect">
            <a:avLst/>
          </a:prstGeom>
          <a:noFill/>
          <a:ln>
            <a:noFill/>
          </a:ln>
          <a:effectLst/>
          <a:extLst/>
        </p:spPr>
        <p:txBody>
          <a:bodyPr wrap="square" lIns="90488" tIns="44450" rIns="90488" bIns="4445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20000"/>
              </a:spcBef>
              <a:spcAft>
                <a:spcPct val="0"/>
              </a:spcAft>
              <a:buFont typeface="Wingdings" pitchFamily="2" charset="2"/>
              <a:defRPr sz="1600">
                <a:solidFill>
                  <a:schemeClr val="tx1"/>
                </a:solidFill>
                <a:latin typeface="Arial" charset="0"/>
              </a:defRPr>
            </a:lvl6pPr>
            <a:lvl7pPr marL="2971800" indent="-228600" algn="ctr" eaLnBrk="0" fontAlgn="base" hangingPunct="0">
              <a:spcBef>
                <a:spcPct val="20000"/>
              </a:spcBef>
              <a:spcAft>
                <a:spcPct val="0"/>
              </a:spcAft>
              <a:buFont typeface="Wingdings" pitchFamily="2" charset="2"/>
              <a:defRPr sz="1600">
                <a:solidFill>
                  <a:schemeClr val="tx1"/>
                </a:solidFill>
                <a:latin typeface="Arial" charset="0"/>
              </a:defRPr>
            </a:lvl7pPr>
            <a:lvl8pPr marL="3429000" indent="-228600" algn="ctr" eaLnBrk="0" fontAlgn="base" hangingPunct="0">
              <a:spcBef>
                <a:spcPct val="20000"/>
              </a:spcBef>
              <a:spcAft>
                <a:spcPct val="0"/>
              </a:spcAft>
              <a:buFont typeface="Wingdings" pitchFamily="2" charset="2"/>
              <a:defRPr sz="1600">
                <a:solidFill>
                  <a:schemeClr val="tx1"/>
                </a:solidFill>
                <a:latin typeface="Arial" charset="0"/>
              </a:defRPr>
            </a:lvl8pPr>
            <a:lvl9pPr marL="3886200" indent="-228600" algn="ctr" eaLnBrk="0" fontAlgn="base" hangingPunct="0">
              <a:spcBef>
                <a:spcPct val="20000"/>
              </a:spcBef>
              <a:spcAft>
                <a:spcPct val="0"/>
              </a:spcAft>
              <a:buFont typeface="Wingdings" pitchFamily="2" charset="2"/>
              <a:defRPr sz="1600">
                <a:solidFill>
                  <a:schemeClr val="tx1"/>
                </a:solidFill>
                <a:latin typeface="Arial" charset="0"/>
              </a:defRPr>
            </a:lvl9pPr>
          </a:lstStyle>
          <a:p>
            <a:pPr>
              <a:defRPr/>
            </a:pPr>
            <a:r>
              <a:rPr lang="en-GB" sz="1000" b="1" dirty="0">
                <a:solidFill>
                  <a:srgbClr val="0057A8"/>
                </a:solidFill>
                <a:latin typeface="Tahoma" charset="0"/>
              </a:rPr>
              <a:t>HMG update to RDMG - February 2016</a:t>
            </a:r>
          </a:p>
          <a:p>
            <a:pPr>
              <a:defRPr/>
            </a:pPr>
            <a:r>
              <a:rPr lang="en-US" sz="800" dirty="0">
                <a:solidFill>
                  <a:srgbClr val="000000"/>
                </a:solidFill>
                <a:latin typeface="Tahoma" charset="0"/>
                <a:cs typeface="Arial" charset="0"/>
              </a:rPr>
              <a:t>H. Ketelslegers</a:t>
            </a:r>
          </a:p>
        </p:txBody>
      </p:sp>
      <p:sp>
        <p:nvSpPr>
          <p:cNvPr id="1030" name="Text Box 30"/>
          <p:cNvSpPr txBox="1">
            <a:spLocks noChangeArrowheads="1"/>
          </p:cNvSpPr>
          <p:nvPr/>
        </p:nvSpPr>
        <p:spPr bwMode="auto">
          <a:xfrm>
            <a:off x="10896600" y="6524626"/>
            <a:ext cx="863600" cy="333375"/>
          </a:xfrm>
          <a:prstGeom prst="rect">
            <a:avLst/>
          </a:prstGeom>
          <a:noFill/>
          <a:ln>
            <a:noFill/>
          </a:ln>
          <a:effectLst/>
          <a:extLst/>
        </p:spPr>
        <p:txBody>
          <a:bodyPr lIns="90488" tIns="44450" rIns="90488" bIns="4445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20000"/>
              </a:spcBef>
              <a:spcAft>
                <a:spcPct val="0"/>
              </a:spcAft>
              <a:buFont typeface="Wingdings" pitchFamily="2" charset="2"/>
              <a:defRPr sz="1600">
                <a:solidFill>
                  <a:schemeClr val="tx1"/>
                </a:solidFill>
                <a:latin typeface="Arial" charset="0"/>
              </a:defRPr>
            </a:lvl6pPr>
            <a:lvl7pPr marL="2971800" indent="-228600" algn="ctr" eaLnBrk="0" fontAlgn="base" hangingPunct="0">
              <a:spcBef>
                <a:spcPct val="20000"/>
              </a:spcBef>
              <a:spcAft>
                <a:spcPct val="0"/>
              </a:spcAft>
              <a:buFont typeface="Wingdings" pitchFamily="2" charset="2"/>
              <a:defRPr sz="1600">
                <a:solidFill>
                  <a:schemeClr val="tx1"/>
                </a:solidFill>
                <a:latin typeface="Arial" charset="0"/>
              </a:defRPr>
            </a:lvl7pPr>
            <a:lvl8pPr marL="3429000" indent="-228600" algn="ctr" eaLnBrk="0" fontAlgn="base" hangingPunct="0">
              <a:spcBef>
                <a:spcPct val="20000"/>
              </a:spcBef>
              <a:spcAft>
                <a:spcPct val="0"/>
              </a:spcAft>
              <a:buFont typeface="Wingdings" pitchFamily="2" charset="2"/>
              <a:defRPr sz="1600">
                <a:solidFill>
                  <a:schemeClr val="tx1"/>
                </a:solidFill>
                <a:latin typeface="Arial" charset="0"/>
              </a:defRPr>
            </a:lvl8pPr>
            <a:lvl9pPr marL="3886200" indent="-228600" algn="ctr" eaLnBrk="0" fontAlgn="base" hangingPunct="0">
              <a:spcBef>
                <a:spcPct val="20000"/>
              </a:spcBef>
              <a:spcAft>
                <a:spcPct val="0"/>
              </a:spcAft>
              <a:buFont typeface="Wingdings" pitchFamily="2" charset="2"/>
              <a:defRPr sz="1600">
                <a:solidFill>
                  <a:schemeClr val="tx1"/>
                </a:solidFill>
                <a:latin typeface="Arial" charset="0"/>
              </a:defRPr>
            </a:lvl9pPr>
          </a:lstStyle>
          <a:p>
            <a:pPr>
              <a:spcBef>
                <a:spcPct val="50000"/>
              </a:spcBef>
              <a:defRPr/>
            </a:pPr>
            <a:endParaRPr lang="en-US" sz="1600">
              <a:solidFill>
                <a:srgbClr val="000000"/>
              </a:solidFill>
            </a:endParaRPr>
          </a:p>
        </p:txBody>
      </p:sp>
      <p:sp>
        <p:nvSpPr>
          <p:cNvPr id="1031" name="Text Box 31"/>
          <p:cNvSpPr txBox="1">
            <a:spLocks noChangeArrowheads="1"/>
          </p:cNvSpPr>
          <p:nvPr/>
        </p:nvSpPr>
        <p:spPr bwMode="auto">
          <a:xfrm>
            <a:off x="11303000" y="6588125"/>
            <a:ext cx="264584" cy="211138"/>
          </a:xfrm>
          <a:prstGeom prst="rect">
            <a:avLst/>
          </a:prstGeom>
          <a:noFill/>
          <a:ln>
            <a:noFill/>
          </a:ln>
          <a:effectLst/>
          <a:extLst/>
        </p:spPr>
        <p:txBody>
          <a:bodyPr lIns="90488" tIns="44450" rIns="90488" bIns="4445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20000"/>
              </a:spcBef>
              <a:spcAft>
                <a:spcPct val="0"/>
              </a:spcAft>
              <a:buFont typeface="Wingdings" pitchFamily="2" charset="2"/>
              <a:defRPr sz="1600">
                <a:solidFill>
                  <a:schemeClr val="tx1"/>
                </a:solidFill>
                <a:latin typeface="Arial" charset="0"/>
              </a:defRPr>
            </a:lvl6pPr>
            <a:lvl7pPr marL="2971800" indent="-228600" algn="ctr" eaLnBrk="0" fontAlgn="base" hangingPunct="0">
              <a:spcBef>
                <a:spcPct val="20000"/>
              </a:spcBef>
              <a:spcAft>
                <a:spcPct val="0"/>
              </a:spcAft>
              <a:buFont typeface="Wingdings" pitchFamily="2" charset="2"/>
              <a:defRPr sz="1600">
                <a:solidFill>
                  <a:schemeClr val="tx1"/>
                </a:solidFill>
                <a:latin typeface="Arial" charset="0"/>
              </a:defRPr>
            </a:lvl7pPr>
            <a:lvl8pPr marL="3429000" indent="-228600" algn="ctr" eaLnBrk="0" fontAlgn="base" hangingPunct="0">
              <a:spcBef>
                <a:spcPct val="20000"/>
              </a:spcBef>
              <a:spcAft>
                <a:spcPct val="0"/>
              </a:spcAft>
              <a:buFont typeface="Wingdings" pitchFamily="2" charset="2"/>
              <a:defRPr sz="1600">
                <a:solidFill>
                  <a:schemeClr val="tx1"/>
                </a:solidFill>
                <a:latin typeface="Arial" charset="0"/>
              </a:defRPr>
            </a:lvl8pPr>
            <a:lvl9pPr marL="3886200" indent="-228600" algn="ctr" eaLnBrk="0" fontAlgn="base" hangingPunct="0">
              <a:spcBef>
                <a:spcPct val="20000"/>
              </a:spcBef>
              <a:spcAft>
                <a:spcPct val="0"/>
              </a:spcAft>
              <a:buFont typeface="Wingdings" pitchFamily="2" charset="2"/>
              <a:defRPr sz="1600">
                <a:solidFill>
                  <a:schemeClr val="tx1"/>
                </a:solidFill>
                <a:latin typeface="Arial" charset="0"/>
              </a:defRPr>
            </a:lvl9pPr>
          </a:lstStyle>
          <a:p>
            <a:pPr>
              <a:spcBef>
                <a:spcPct val="50000"/>
              </a:spcBef>
              <a:defRPr/>
            </a:pPr>
            <a:endParaRPr lang="en-US" sz="800">
              <a:solidFill>
                <a:srgbClr val="000000"/>
              </a:solidFill>
            </a:endParaRPr>
          </a:p>
        </p:txBody>
      </p:sp>
      <p:sp>
        <p:nvSpPr>
          <p:cNvPr id="1032" name="Text Box 32"/>
          <p:cNvSpPr txBox="1">
            <a:spLocks noChangeArrowheads="1"/>
          </p:cNvSpPr>
          <p:nvPr/>
        </p:nvSpPr>
        <p:spPr bwMode="auto">
          <a:xfrm>
            <a:off x="5808133" y="6453189"/>
            <a:ext cx="307778" cy="212879"/>
          </a:xfrm>
          <a:prstGeom prst="rect">
            <a:avLst/>
          </a:prstGeom>
          <a:noFill/>
          <a:ln>
            <a:noFill/>
          </a:ln>
          <a:effectLst/>
          <a:extLst/>
        </p:spPr>
        <p:txBody>
          <a:bodyPr wrap="none" lIns="90488" tIns="44450" rIns="90488" bIns="4445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20000"/>
              </a:spcBef>
              <a:spcAft>
                <a:spcPct val="0"/>
              </a:spcAft>
              <a:buFont typeface="Wingdings" pitchFamily="2" charset="2"/>
              <a:defRPr sz="1600">
                <a:solidFill>
                  <a:schemeClr val="tx1"/>
                </a:solidFill>
                <a:latin typeface="Arial" charset="0"/>
              </a:defRPr>
            </a:lvl6pPr>
            <a:lvl7pPr marL="2971800" indent="-228600" algn="ctr" eaLnBrk="0" fontAlgn="base" hangingPunct="0">
              <a:spcBef>
                <a:spcPct val="20000"/>
              </a:spcBef>
              <a:spcAft>
                <a:spcPct val="0"/>
              </a:spcAft>
              <a:buFont typeface="Wingdings" pitchFamily="2" charset="2"/>
              <a:defRPr sz="1600">
                <a:solidFill>
                  <a:schemeClr val="tx1"/>
                </a:solidFill>
                <a:latin typeface="Arial" charset="0"/>
              </a:defRPr>
            </a:lvl7pPr>
            <a:lvl8pPr marL="3429000" indent="-228600" algn="ctr" eaLnBrk="0" fontAlgn="base" hangingPunct="0">
              <a:spcBef>
                <a:spcPct val="20000"/>
              </a:spcBef>
              <a:spcAft>
                <a:spcPct val="0"/>
              </a:spcAft>
              <a:buFont typeface="Wingdings" pitchFamily="2" charset="2"/>
              <a:defRPr sz="1600">
                <a:solidFill>
                  <a:schemeClr val="tx1"/>
                </a:solidFill>
                <a:latin typeface="Arial" charset="0"/>
              </a:defRPr>
            </a:lvl8pPr>
            <a:lvl9pPr marL="3886200" indent="-228600" algn="ctr" eaLnBrk="0" fontAlgn="base" hangingPunct="0">
              <a:spcBef>
                <a:spcPct val="20000"/>
              </a:spcBef>
              <a:spcAft>
                <a:spcPct val="0"/>
              </a:spcAft>
              <a:buFont typeface="Wingdings" pitchFamily="2" charset="2"/>
              <a:defRPr sz="1600">
                <a:solidFill>
                  <a:schemeClr val="tx1"/>
                </a:solidFill>
                <a:latin typeface="Arial" charset="0"/>
              </a:defRPr>
            </a:lvl9pPr>
          </a:lstStyle>
          <a:p>
            <a:pPr>
              <a:defRPr/>
            </a:pPr>
            <a:fld id="{2A8444ED-D6B9-4637-B074-46C0DBBF414F}" type="slidenum">
              <a:rPr lang="en-GB" sz="800" smtClean="0">
                <a:solidFill>
                  <a:srgbClr val="0057A8"/>
                </a:solidFill>
              </a:rPr>
              <a:pPr>
                <a:defRPr/>
              </a:pPr>
              <a:t>‹#›</a:t>
            </a:fld>
            <a:endParaRPr lang="en-GB" sz="800">
              <a:solidFill>
                <a:srgbClr val="0057A8"/>
              </a:solidFill>
            </a:endParaRPr>
          </a:p>
        </p:txBody>
      </p:sp>
      <p:sp>
        <p:nvSpPr>
          <p:cNvPr id="10" name="Text Box 19"/>
          <p:cNvSpPr txBox="1">
            <a:spLocks noChangeArrowheads="1"/>
          </p:cNvSpPr>
          <p:nvPr/>
        </p:nvSpPr>
        <p:spPr bwMode="auto">
          <a:xfrm>
            <a:off x="0" y="6000750"/>
            <a:ext cx="1524000" cy="274638"/>
          </a:xfrm>
          <a:prstGeom prst="rect">
            <a:avLst/>
          </a:prstGeom>
          <a:noFill/>
          <a:ln>
            <a:noFill/>
          </a:ln>
          <a:extLst/>
        </p:spPr>
        <p:txBody>
          <a:bodyPr lIns="90488" tIns="44450" rIns="90488" bIns="44450" anchor="ct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20000"/>
              </a:spcBef>
              <a:spcAft>
                <a:spcPct val="0"/>
              </a:spcAft>
              <a:buFont typeface="Wingdings" pitchFamily="2" charset="2"/>
              <a:defRPr sz="1600">
                <a:solidFill>
                  <a:schemeClr val="tx1"/>
                </a:solidFill>
                <a:latin typeface="Arial" charset="0"/>
              </a:defRPr>
            </a:lvl6pPr>
            <a:lvl7pPr marL="2971800" indent="-228600" algn="ctr" eaLnBrk="0" fontAlgn="base" hangingPunct="0">
              <a:spcBef>
                <a:spcPct val="20000"/>
              </a:spcBef>
              <a:spcAft>
                <a:spcPct val="0"/>
              </a:spcAft>
              <a:buFont typeface="Wingdings" pitchFamily="2" charset="2"/>
              <a:defRPr sz="1600">
                <a:solidFill>
                  <a:schemeClr val="tx1"/>
                </a:solidFill>
                <a:latin typeface="Arial" charset="0"/>
              </a:defRPr>
            </a:lvl7pPr>
            <a:lvl8pPr marL="3429000" indent="-228600" algn="ctr" eaLnBrk="0" fontAlgn="base" hangingPunct="0">
              <a:spcBef>
                <a:spcPct val="20000"/>
              </a:spcBef>
              <a:spcAft>
                <a:spcPct val="0"/>
              </a:spcAft>
              <a:buFont typeface="Wingdings" pitchFamily="2" charset="2"/>
              <a:defRPr sz="1600">
                <a:solidFill>
                  <a:schemeClr val="tx1"/>
                </a:solidFill>
                <a:latin typeface="Arial" charset="0"/>
              </a:defRPr>
            </a:lvl8pPr>
            <a:lvl9pPr marL="3886200" indent="-228600" algn="ctr" eaLnBrk="0" fontAlgn="base" hangingPunct="0">
              <a:spcBef>
                <a:spcPct val="20000"/>
              </a:spcBef>
              <a:spcAft>
                <a:spcPct val="0"/>
              </a:spcAft>
              <a:buFont typeface="Wingdings" pitchFamily="2" charset="2"/>
              <a:defRPr sz="1600">
                <a:solidFill>
                  <a:schemeClr val="tx1"/>
                </a:solidFill>
                <a:latin typeface="Arial" charset="0"/>
              </a:defRPr>
            </a:lvl9pPr>
          </a:lstStyle>
          <a:p>
            <a:pPr>
              <a:defRPr/>
            </a:pPr>
            <a:r>
              <a:rPr lang="en-GB" sz="600" dirty="0">
                <a:solidFill>
                  <a:srgbClr val="000000"/>
                </a:solidFill>
                <a:latin typeface="Tahoma" charset="0"/>
              </a:rPr>
              <a:t>  Reproduction permitted with due acknowledgement</a:t>
            </a:r>
          </a:p>
        </p:txBody>
      </p:sp>
      <p:pic>
        <p:nvPicPr>
          <p:cNvPr id="2" name="Picture 1"/>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1429" y="212029"/>
            <a:ext cx="2791792" cy="361816"/>
          </a:xfrm>
          <a:prstGeom prst="rect">
            <a:avLst/>
          </a:prstGeom>
        </p:spPr>
      </p:pic>
      <p:pic>
        <p:nvPicPr>
          <p:cNvPr id="11" name="Picture 10"/>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7843880" y="6310638"/>
            <a:ext cx="4351005" cy="547363"/>
          </a:xfrm>
          <a:prstGeom prst="rect">
            <a:avLst/>
          </a:prstGeom>
        </p:spPr>
      </p:pic>
      <p:cxnSp>
        <p:nvCxnSpPr>
          <p:cNvPr id="4" name="Straight Connector 3"/>
          <p:cNvCxnSpPr/>
          <p:nvPr userDrawn="1"/>
        </p:nvCxnSpPr>
        <p:spPr bwMode="auto">
          <a:xfrm>
            <a:off x="0" y="6310637"/>
            <a:ext cx="12194885" cy="0"/>
          </a:xfrm>
          <a:prstGeom prst="line">
            <a:avLst/>
          </a:prstGeom>
          <a:noFill/>
          <a:ln w="1270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userDrawn="1"/>
        </p:nvCxnSpPr>
        <p:spPr bwMode="auto">
          <a:xfrm>
            <a:off x="0" y="774336"/>
            <a:ext cx="12194885" cy="0"/>
          </a:xfrm>
          <a:prstGeom prst="line">
            <a:avLst/>
          </a:prstGeom>
          <a:noFill/>
          <a:ln w="1270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2190207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Lst>
  <p:transition>
    <p:split orient="vert"/>
  </p:transition>
  <p:hf hdr="0" dt="0"/>
  <p:txStyles>
    <p:titleStyle>
      <a:lvl1pPr algn="ctr" rtl="0" eaLnBrk="1" fontAlgn="base" hangingPunct="1">
        <a:spcBef>
          <a:spcPct val="0"/>
        </a:spcBef>
        <a:spcAft>
          <a:spcPct val="0"/>
        </a:spcAft>
        <a:defRPr sz="2000" b="1">
          <a:solidFill>
            <a:srgbClr val="0057A8"/>
          </a:solidFill>
          <a:latin typeface="+mj-lt"/>
          <a:ea typeface="+mj-ea"/>
          <a:cs typeface="+mj-cs"/>
        </a:defRPr>
      </a:lvl1pPr>
      <a:lvl2pPr algn="ctr" rtl="0" eaLnBrk="1" fontAlgn="base" hangingPunct="1">
        <a:spcBef>
          <a:spcPct val="0"/>
        </a:spcBef>
        <a:spcAft>
          <a:spcPct val="0"/>
        </a:spcAft>
        <a:defRPr sz="2000" b="1">
          <a:solidFill>
            <a:schemeClr val="bg1"/>
          </a:solidFill>
          <a:latin typeface="Tahoma" charset="0"/>
        </a:defRPr>
      </a:lvl2pPr>
      <a:lvl3pPr algn="ctr" rtl="0" eaLnBrk="1" fontAlgn="base" hangingPunct="1">
        <a:spcBef>
          <a:spcPct val="0"/>
        </a:spcBef>
        <a:spcAft>
          <a:spcPct val="0"/>
        </a:spcAft>
        <a:defRPr sz="2000" b="1">
          <a:solidFill>
            <a:schemeClr val="bg1"/>
          </a:solidFill>
          <a:latin typeface="Tahoma" charset="0"/>
        </a:defRPr>
      </a:lvl3pPr>
      <a:lvl4pPr algn="ctr" rtl="0" eaLnBrk="1" fontAlgn="base" hangingPunct="1">
        <a:spcBef>
          <a:spcPct val="0"/>
        </a:spcBef>
        <a:spcAft>
          <a:spcPct val="0"/>
        </a:spcAft>
        <a:defRPr sz="2000" b="1">
          <a:solidFill>
            <a:schemeClr val="bg1"/>
          </a:solidFill>
          <a:latin typeface="Tahoma" charset="0"/>
        </a:defRPr>
      </a:lvl4pPr>
      <a:lvl5pPr algn="ctr" rtl="0" eaLnBrk="1" fontAlgn="base" hangingPunct="1">
        <a:spcBef>
          <a:spcPct val="0"/>
        </a:spcBef>
        <a:spcAft>
          <a:spcPct val="0"/>
        </a:spcAft>
        <a:defRPr sz="2000" b="1">
          <a:solidFill>
            <a:schemeClr val="bg1"/>
          </a:solidFill>
          <a:latin typeface="Tahoma" charset="0"/>
        </a:defRPr>
      </a:lvl5pPr>
      <a:lvl6pPr marL="457200" algn="ctr" rtl="0" eaLnBrk="1" fontAlgn="base" hangingPunct="1">
        <a:spcBef>
          <a:spcPct val="0"/>
        </a:spcBef>
        <a:spcAft>
          <a:spcPct val="0"/>
        </a:spcAft>
        <a:defRPr sz="2000" b="1">
          <a:solidFill>
            <a:schemeClr val="bg1"/>
          </a:solidFill>
          <a:latin typeface="Tahoma" charset="0"/>
        </a:defRPr>
      </a:lvl6pPr>
      <a:lvl7pPr marL="914400" algn="ctr" rtl="0" eaLnBrk="1" fontAlgn="base" hangingPunct="1">
        <a:spcBef>
          <a:spcPct val="0"/>
        </a:spcBef>
        <a:spcAft>
          <a:spcPct val="0"/>
        </a:spcAft>
        <a:defRPr sz="2000" b="1">
          <a:solidFill>
            <a:schemeClr val="bg1"/>
          </a:solidFill>
          <a:latin typeface="Tahoma" charset="0"/>
        </a:defRPr>
      </a:lvl7pPr>
      <a:lvl8pPr marL="1371600" algn="ctr" rtl="0" eaLnBrk="1" fontAlgn="base" hangingPunct="1">
        <a:spcBef>
          <a:spcPct val="0"/>
        </a:spcBef>
        <a:spcAft>
          <a:spcPct val="0"/>
        </a:spcAft>
        <a:defRPr sz="2000" b="1">
          <a:solidFill>
            <a:schemeClr val="bg1"/>
          </a:solidFill>
          <a:latin typeface="Tahoma" charset="0"/>
        </a:defRPr>
      </a:lvl8pPr>
      <a:lvl9pPr marL="1828800" algn="ctr" rtl="0" eaLnBrk="1" fontAlgn="base" hangingPunct="1">
        <a:spcBef>
          <a:spcPct val="0"/>
        </a:spcBef>
        <a:spcAft>
          <a:spcPct val="0"/>
        </a:spcAft>
        <a:defRPr sz="2000" b="1">
          <a:solidFill>
            <a:schemeClr val="bg1"/>
          </a:solidFill>
          <a:latin typeface="Tahoma" charset="0"/>
        </a:defRPr>
      </a:lvl9pPr>
    </p:titleStyle>
    <p:bodyStyle>
      <a:lvl1pPr marL="342900" indent="-342900" algn="l" rtl="0" eaLnBrk="1" fontAlgn="base" hangingPunct="1">
        <a:spcBef>
          <a:spcPct val="40000"/>
        </a:spcBef>
        <a:spcAft>
          <a:spcPct val="0"/>
        </a:spcAft>
        <a:buClr>
          <a:srgbClr val="3159A9"/>
        </a:buClr>
        <a:buSzPct val="100000"/>
        <a:buFont typeface="Webdings" pitchFamily="18" charset="2"/>
        <a:buChar char="4"/>
        <a:defRPr sz="2000">
          <a:solidFill>
            <a:srgbClr val="0057A8"/>
          </a:solidFill>
          <a:latin typeface="+mn-lt"/>
          <a:ea typeface="+mn-ea"/>
          <a:cs typeface="+mn-cs"/>
        </a:defRPr>
      </a:lvl1pPr>
      <a:lvl2pPr marL="742950" indent="-285750" algn="l" rtl="0" eaLnBrk="1" fontAlgn="base" hangingPunct="1">
        <a:spcBef>
          <a:spcPct val="20000"/>
        </a:spcBef>
        <a:spcAft>
          <a:spcPct val="0"/>
        </a:spcAft>
        <a:buSzPct val="100000"/>
        <a:buFont typeface="Webdings" pitchFamily="18" charset="2"/>
        <a:buChar char="4"/>
        <a:defRPr>
          <a:solidFill>
            <a:srgbClr val="0057A8"/>
          </a:solidFill>
          <a:latin typeface="+mn-lt"/>
        </a:defRPr>
      </a:lvl2pPr>
      <a:lvl3pPr marL="1162050" indent="-228600" algn="l" rtl="0" eaLnBrk="1" fontAlgn="base" hangingPunct="1">
        <a:spcBef>
          <a:spcPct val="20000"/>
        </a:spcBef>
        <a:spcAft>
          <a:spcPct val="0"/>
        </a:spcAft>
        <a:buSzPct val="100000"/>
        <a:buFont typeface="Webdings" pitchFamily="18" charset="2"/>
        <a:buChar char="4"/>
        <a:defRPr sz="1600">
          <a:solidFill>
            <a:srgbClr val="0057A8"/>
          </a:solidFill>
          <a:latin typeface="+mn-lt"/>
        </a:defRPr>
      </a:lvl3pPr>
      <a:lvl4pPr marL="1600200" indent="-228600" algn="l" rtl="0" eaLnBrk="1" fontAlgn="base" hangingPunct="1">
        <a:spcBef>
          <a:spcPct val="20000"/>
        </a:spcBef>
        <a:spcAft>
          <a:spcPct val="0"/>
        </a:spcAft>
        <a:buSzPct val="100000"/>
        <a:buChar char="–"/>
        <a:defRPr sz="2000">
          <a:solidFill>
            <a:schemeClr val="tx1"/>
          </a:solidFill>
          <a:latin typeface="Times New Roman" pitchFamily="18" charset="0"/>
        </a:defRPr>
      </a:lvl4pPr>
      <a:lvl5pPr marL="2057400" indent="-228600" algn="l" rtl="0" eaLnBrk="1" fontAlgn="base" hangingPunct="1">
        <a:spcBef>
          <a:spcPct val="20000"/>
        </a:spcBef>
        <a:spcAft>
          <a:spcPct val="0"/>
        </a:spcAft>
        <a:buSzPct val="100000"/>
        <a:buChar char="»"/>
        <a:defRPr sz="2000">
          <a:solidFill>
            <a:schemeClr val="tx1"/>
          </a:solidFill>
          <a:latin typeface="Times New Roman" pitchFamily="18" charset="0"/>
        </a:defRPr>
      </a:lvl5pPr>
      <a:lvl6pPr marL="2514600" indent="-228600" algn="l" rtl="0" eaLnBrk="1" fontAlgn="base" hangingPunct="1">
        <a:spcBef>
          <a:spcPct val="20000"/>
        </a:spcBef>
        <a:spcAft>
          <a:spcPct val="0"/>
        </a:spcAft>
        <a:buSzPct val="100000"/>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SzPct val="100000"/>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SzPct val="100000"/>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SzPct val="100000"/>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34" descr="CONCAWE-2"/>
          <p:cNvPicPr>
            <a:picLocks noChangeAspect="1" noChangeArrowheads="1"/>
          </p:cNvPicPr>
          <p:nvPr userDrawn="1"/>
        </p:nvPicPr>
        <p:blipFill rotWithShape="1">
          <a:blip r:embed="rId11" cstate="email">
            <a:extLst>
              <a:ext uri="{28A0092B-C50C-407E-A947-70E740481C1C}">
                <a14:useLocalDpi xmlns:a14="http://schemas.microsoft.com/office/drawing/2010/main"/>
              </a:ext>
            </a:extLst>
          </a:blip>
          <a:srcRect/>
          <a:stretch/>
        </p:blipFill>
        <p:spPr bwMode="auto">
          <a:xfrm>
            <a:off x="0" y="716395"/>
            <a:ext cx="12192000" cy="5591938"/>
          </a:xfrm>
          <a:prstGeom prst="rect">
            <a:avLst/>
          </a:prstGeom>
          <a:noFill/>
          <a:ln w="9525">
            <a:noFill/>
            <a:miter lim="800000"/>
            <a:headEnd/>
            <a:tailEnd/>
          </a:ln>
        </p:spPr>
      </p:pic>
      <p:sp>
        <p:nvSpPr>
          <p:cNvPr id="1027" name="Rectangle 3"/>
          <p:cNvSpPr>
            <a:spLocks noGrp="1" noChangeArrowheads="1"/>
          </p:cNvSpPr>
          <p:nvPr>
            <p:ph type="title"/>
          </p:nvPr>
        </p:nvSpPr>
        <p:spPr bwMode="auto">
          <a:xfrm>
            <a:off x="2873222" y="155384"/>
            <a:ext cx="9210885" cy="457857"/>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noProof="0"/>
              <a:t>Click to edit Master title style</a:t>
            </a:r>
            <a:endParaRPr lang="en-GB" noProof="0" dirty="0"/>
          </a:p>
        </p:txBody>
      </p:sp>
      <p:sp>
        <p:nvSpPr>
          <p:cNvPr id="1028" name="Rectangle 4"/>
          <p:cNvSpPr>
            <a:spLocks noGrp="1" noChangeArrowheads="1"/>
          </p:cNvSpPr>
          <p:nvPr>
            <p:ph type="body" idx="1"/>
          </p:nvPr>
        </p:nvSpPr>
        <p:spPr bwMode="auto">
          <a:xfrm>
            <a:off x="768351" y="857250"/>
            <a:ext cx="11137900" cy="5113338"/>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p:txBody>
      </p:sp>
      <p:sp>
        <p:nvSpPr>
          <p:cNvPr id="1030" name="Text Box 30"/>
          <p:cNvSpPr txBox="1">
            <a:spLocks noChangeArrowheads="1"/>
          </p:cNvSpPr>
          <p:nvPr/>
        </p:nvSpPr>
        <p:spPr bwMode="auto">
          <a:xfrm>
            <a:off x="10896600" y="6524626"/>
            <a:ext cx="863600" cy="333375"/>
          </a:xfrm>
          <a:prstGeom prst="rect">
            <a:avLst/>
          </a:prstGeom>
          <a:noFill/>
          <a:ln>
            <a:noFill/>
          </a:ln>
          <a:effectLst/>
          <a:extLst/>
        </p:spPr>
        <p:txBody>
          <a:bodyPr lIns="90488" tIns="44450" rIns="90488" bIns="4445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20000"/>
              </a:spcBef>
              <a:spcAft>
                <a:spcPct val="0"/>
              </a:spcAft>
              <a:buFont typeface="Wingdings" pitchFamily="2" charset="2"/>
              <a:defRPr sz="1600">
                <a:solidFill>
                  <a:schemeClr val="tx1"/>
                </a:solidFill>
                <a:latin typeface="Arial" charset="0"/>
              </a:defRPr>
            </a:lvl6pPr>
            <a:lvl7pPr marL="2971800" indent="-228600" algn="ctr" eaLnBrk="0" fontAlgn="base" hangingPunct="0">
              <a:spcBef>
                <a:spcPct val="20000"/>
              </a:spcBef>
              <a:spcAft>
                <a:spcPct val="0"/>
              </a:spcAft>
              <a:buFont typeface="Wingdings" pitchFamily="2" charset="2"/>
              <a:defRPr sz="1600">
                <a:solidFill>
                  <a:schemeClr val="tx1"/>
                </a:solidFill>
                <a:latin typeface="Arial" charset="0"/>
              </a:defRPr>
            </a:lvl7pPr>
            <a:lvl8pPr marL="3429000" indent="-228600" algn="ctr" eaLnBrk="0" fontAlgn="base" hangingPunct="0">
              <a:spcBef>
                <a:spcPct val="20000"/>
              </a:spcBef>
              <a:spcAft>
                <a:spcPct val="0"/>
              </a:spcAft>
              <a:buFont typeface="Wingdings" pitchFamily="2" charset="2"/>
              <a:defRPr sz="1600">
                <a:solidFill>
                  <a:schemeClr val="tx1"/>
                </a:solidFill>
                <a:latin typeface="Arial" charset="0"/>
              </a:defRPr>
            </a:lvl8pPr>
            <a:lvl9pPr marL="3886200" indent="-228600" algn="ctr" eaLnBrk="0" fontAlgn="base" hangingPunct="0">
              <a:spcBef>
                <a:spcPct val="20000"/>
              </a:spcBef>
              <a:spcAft>
                <a:spcPct val="0"/>
              </a:spcAft>
              <a:buFont typeface="Wingdings" pitchFamily="2" charset="2"/>
              <a:defRPr sz="1600">
                <a:solidFill>
                  <a:schemeClr val="tx1"/>
                </a:solidFill>
                <a:latin typeface="Arial" charset="0"/>
              </a:defRPr>
            </a:lvl9pPr>
          </a:lstStyle>
          <a:p>
            <a:pPr>
              <a:spcBef>
                <a:spcPct val="50000"/>
              </a:spcBef>
              <a:defRPr/>
            </a:pPr>
            <a:endParaRPr lang="en-US" sz="1600">
              <a:solidFill>
                <a:srgbClr val="000000"/>
              </a:solidFill>
            </a:endParaRPr>
          </a:p>
        </p:txBody>
      </p:sp>
      <p:sp>
        <p:nvSpPr>
          <p:cNvPr id="1031" name="Text Box 31"/>
          <p:cNvSpPr txBox="1">
            <a:spLocks noChangeArrowheads="1"/>
          </p:cNvSpPr>
          <p:nvPr/>
        </p:nvSpPr>
        <p:spPr bwMode="auto">
          <a:xfrm>
            <a:off x="11303000" y="6588125"/>
            <a:ext cx="264584" cy="211138"/>
          </a:xfrm>
          <a:prstGeom prst="rect">
            <a:avLst/>
          </a:prstGeom>
          <a:noFill/>
          <a:ln>
            <a:noFill/>
          </a:ln>
          <a:effectLst/>
          <a:extLst/>
        </p:spPr>
        <p:txBody>
          <a:bodyPr lIns="90488" tIns="44450" rIns="90488" bIns="4445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20000"/>
              </a:spcBef>
              <a:spcAft>
                <a:spcPct val="0"/>
              </a:spcAft>
              <a:buFont typeface="Wingdings" pitchFamily="2" charset="2"/>
              <a:defRPr sz="1600">
                <a:solidFill>
                  <a:schemeClr val="tx1"/>
                </a:solidFill>
                <a:latin typeface="Arial" charset="0"/>
              </a:defRPr>
            </a:lvl6pPr>
            <a:lvl7pPr marL="2971800" indent="-228600" algn="ctr" eaLnBrk="0" fontAlgn="base" hangingPunct="0">
              <a:spcBef>
                <a:spcPct val="20000"/>
              </a:spcBef>
              <a:spcAft>
                <a:spcPct val="0"/>
              </a:spcAft>
              <a:buFont typeface="Wingdings" pitchFamily="2" charset="2"/>
              <a:defRPr sz="1600">
                <a:solidFill>
                  <a:schemeClr val="tx1"/>
                </a:solidFill>
                <a:latin typeface="Arial" charset="0"/>
              </a:defRPr>
            </a:lvl7pPr>
            <a:lvl8pPr marL="3429000" indent="-228600" algn="ctr" eaLnBrk="0" fontAlgn="base" hangingPunct="0">
              <a:spcBef>
                <a:spcPct val="20000"/>
              </a:spcBef>
              <a:spcAft>
                <a:spcPct val="0"/>
              </a:spcAft>
              <a:buFont typeface="Wingdings" pitchFamily="2" charset="2"/>
              <a:defRPr sz="1600">
                <a:solidFill>
                  <a:schemeClr val="tx1"/>
                </a:solidFill>
                <a:latin typeface="Arial" charset="0"/>
              </a:defRPr>
            </a:lvl8pPr>
            <a:lvl9pPr marL="3886200" indent="-228600" algn="ctr" eaLnBrk="0" fontAlgn="base" hangingPunct="0">
              <a:spcBef>
                <a:spcPct val="20000"/>
              </a:spcBef>
              <a:spcAft>
                <a:spcPct val="0"/>
              </a:spcAft>
              <a:buFont typeface="Wingdings" pitchFamily="2" charset="2"/>
              <a:defRPr sz="1600">
                <a:solidFill>
                  <a:schemeClr val="tx1"/>
                </a:solidFill>
                <a:latin typeface="Arial" charset="0"/>
              </a:defRPr>
            </a:lvl9pPr>
          </a:lstStyle>
          <a:p>
            <a:pPr>
              <a:spcBef>
                <a:spcPct val="50000"/>
              </a:spcBef>
              <a:defRPr/>
            </a:pPr>
            <a:endParaRPr lang="en-US" sz="800">
              <a:solidFill>
                <a:srgbClr val="000000"/>
              </a:solidFill>
            </a:endParaRPr>
          </a:p>
        </p:txBody>
      </p:sp>
      <p:sp>
        <p:nvSpPr>
          <p:cNvPr id="10" name="Text Box 19"/>
          <p:cNvSpPr txBox="1">
            <a:spLocks noChangeArrowheads="1"/>
          </p:cNvSpPr>
          <p:nvPr/>
        </p:nvSpPr>
        <p:spPr bwMode="auto">
          <a:xfrm>
            <a:off x="0" y="6000750"/>
            <a:ext cx="1524000" cy="274638"/>
          </a:xfrm>
          <a:prstGeom prst="rect">
            <a:avLst/>
          </a:prstGeom>
          <a:noFill/>
          <a:ln>
            <a:noFill/>
          </a:ln>
          <a:extLst/>
        </p:spPr>
        <p:txBody>
          <a:bodyPr lIns="90488" tIns="44450" rIns="90488" bIns="44450" anchor="ct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20000"/>
              </a:spcBef>
              <a:spcAft>
                <a:spcPct val="0"/>
              </a:spcAft>
              <a:buFont typeface="Wingdings" pitchFamily="2" charset="2"/>
              <a:defRPr sz="1600">
                <a:solidFill>
                  <a:schemeClr val="tx1"/>
                </a:solidFill>
                <a:latin typeface="Arial" charset="0"/>
              </a:defRPr>
            </a:lvl6pPr>
            <a:lvl7pPr marL="2971800" indent="-228600" algn="ctr" eaLnBrk="0" fontAlgn="base" hangingPunct="0">
              <a:spcBef>
                <a:spcPct val="20000"/>
              </a:spcBef>
              <a:spcAft>
                <a:spcPct val="0"/>
              </a:spcAft>
              <a:buFont typeface="Wingdings" pitchFamily="2" charset="2"/>
              <a:defRPr sz="1600">
                <a:solidFill>
                  <a:schemeClr val="tx1"/>
                </a:solidFill>
                <a:latin typeface="Arial" charset="0"/>
              </a:defRPr>
            </a:lvl7pPr>
            <a:lvl8pPr marL="3429000" indent="-228600" algn="ctr" eaLnBrk="0" fontAlgn="base" hangingPunct="0">
              <a:spcBef>
                <a:spcPct val="20000"/>
              </a:spcBef>
              <a:spcAft>
                <a:spcPct val="0"/>
              </a:spcAft>
              <a:buFont typeface="Wingdings" pitchFamily="2" charset="2"/>
              <a:defRPr sz="1600">
                <a:solidFill>
                  <a:schemeClr val="tx1"/>
                </a:solidFill>
                <a:latin typeface="Arial" charset="0"/>
              </a:defRPr>
            </a:lvl8pPr>
            <a:lvl9pPr marL="3886200" indent="-228600" algn="ctr" eaLnBrk="0" fontAlgn="base" hangingPunct="0">
              <a:spcBef>
                <a:spcPct val="20000"/>
              </a:spcBef>
              <a:spcAft>
                <a:spcPct val="0"/>
              </a:spcAft>
              <a:buFont typeface="Wingdings" pitchFamily="2" charset="2"/>
              <a:defRPr sz="1600">
                <a:solidFill>
                  <a:schemeClr val="tx1"/>
                </a:solidFill>
                <a:latin typeface="Arial" charset="0"/>
              </a:defRPr>
            </a:lvl9pPr>
          </a:lstStyle>
          <a:p>
            <a:pPr>
              <a:defRPr/>
            </a:pPr>
            <a:r>
              <a:rPr lang="en-GB" sz="600" dirty="0">
                <a:solidFill>
                  <a:srgbClr val="000000"/>
                </a:solidFill>
                <a:latin typeface="Tahoma" charset="0"/>
              </a:rPr>
              <a:t>  Reproduction permitted with due acknowledgement</a:t>
            </a:r>
          </a:p>
        </p:txBody>
      </p:sp>
      <p:pic>
        <p:nvPicPr>
          <p:cNvPr id="2" name="Picture 1"/>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81429" y="212029"/>
            <a:ext cx="2791792" cy="361816"/>
          </a:xfrm>
          <a:prstGeom prst="rect">
            <a:avLst/>
          </a:prstGeom>
        </p:spPr>
      </p:pic>
      <p:pic>
        <p:nvPicPr>
          <p:cNvPr id="11" name="Picture 10"/>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7843880" y="6310638"/>
            <a:ext cx="4351005" cy="547363"/>
          </a:xfrm>
          <a:prstGeom prst="rect">
            <a:avLst/>
          </a:prstGeom>
        </p:spPr>
      </p:pic>
      <p:cxnSp>
        <p:nvCxnSpPr>
          <p:cNvPr id="4" name="Straight Connector 3"/>
          <p:cNvCxnSpPr/>
          <p:nvPr userDrawn="1"/>
        </p:nvCxnSpPr>
        <p:spPr bwMode="auto">
          <a:xfrm>
            <a:off x="0" y="6310637"/>
            <a:ext cx="12194885" cy="0"/>
          </a:xfrm>
          <a:prstGeom prst="line">
            <a:avLst/>
          </a:prstGeom>
          <a:noFill/>
          <a:ln w="1270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userDrawn="1"/>
        </p:nvCxnSpPr>
        <p:spPr bwMode="auto">
          <a:xfrm>
            <a:off x="0" y="774336"/>
            <a:ext cx="12194885" cy="0"/>
          </a:xfrm>
          <a:prstGeom prst="line">
            <a:avLst/>
          </a:prstGeom>
          <a:noFill/>
          <a:ln w="1270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0348260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Lst>
  <p:transition>
    <p:split orient="vert"/>
  </p:transition>
  <p:hf hdr="0" dt="0"/>
  <p:txStyles>
    <p:titleStyle>
      <a:lvl1pPr algn="ctr" rtl="0" eaLnBrk="1" fontAlgn="base" hangingPunct="1">
        <a:spcBef>
          <a:spcPct val="0"/>
        </a:spcBef>
        <a:spcAft>
          <a:spcPct val="0"/>
        </a:spcAft>
        <a:defRPr sz="2000" b="1">
          <a:solidFill>
            <a:srgbClr val="0057A8"/>
          </a:solidFill>
          <a:latin typeface="+mj-lt"/>
          <a:ea typeface="+mj-ea"/>
          <a:cs typeface="+mj-cs"/>
        </a:defRPr>
      </a:lvl1pPr>
      <a:lvl2pPr algn="ctr" rtl="0" eaLnBrk="1" fontAlgn="base" hangingPunct="1">
        <a:spcBef>
          <a:spcPct val="0"/>
        </a:spcBef>
        <a:spcAft>
          <a:spcPct val="0"/>
        </a:spcAft>
        <a:defRPr sz="2000" b="1">
          <a:solidFill>
            <a:schemeClr val="bg1"/>
          </a:solidFill>
          <a:latin typeface="Tahoma" charset="0"/>
        </a:defRPr>
      </a:lvl2pPr>
      <a:lvl3pPr algn="ctr" rtl="0" eaLnBrk="1" fontAlgn="base" hangingPunct="1">
        <a:spcBef>
          <a:spcPct val="0"/>
        </a:spcBef>
        <a:spcAft>
          <a:spcPct val="0"/>
        </a:spcAft>
        <a:defRPr sz="2000" b="1">
          <a:solidFill>
            <a:schemeClr val="bg1"/>
          </a:solidFill>
          <a:latin typeface="Tahoma" charset="0"/>
        </a:defRPr>
      </a:lvl3pPr>
      <a:lvl4pPr algn="ctr" rtl="0" eaLnBrk="1" fontAlgn="base" hangingPunct="1">
        <a:spcBef>
          <a:spcPct val="0"/>
        </a:spcBef>
        <a:spcAft>
          <a:spcPct val="0"/>
        </a:spcAft>
        <a:defRPr sz="2000" b="1">
          <a:solidFill>
            <a:schemeClr val="bg1"/>
          </a:solidFill>
          <a:latin typeface="Tahoma" charset="0"/>
        </a:defRPr>
      </a:lvl4pPr>
      <a:lvl5pPr algn="ctr" rtl="0" eaLnBrk="1" fontAlgn="base" hangingPunct="1">
        <a:spcBef>
          <a:spcPct val="0"/>
        </a:spcBef>
        <a:spcAft>
          <a:spcPct val="0"/>
        </a:spcAft>
        <a:defRPr sz="2000" b="1">
          <a:solidFill>
            <a:schemeClr val="bg1"/>
          </a:solidFill>
          <a:latin typeface="Tahoma" charset="0"/>
        </a:defRPr>
      </a:lvl5pPr>
      <a:lvl6pPr marL="457200" algn="ctr" rtl="0" eaLnBrk="1" fontAlgn="base" hangingPunct="1">
        <a:spcBef>
          <a:spcPct val="0"/>
        </a:spcBef>
        <a:spcAft>
          <a:spcPct val="0"/>
        </a:spcAft>
        <a:defRPr sz="2000" b="1">
          <a:solidFill>
            <a:schemeClr val="bg1"/>
          </a:solidFill>
          <a:latin typeface="Tahoma" charset="0"/>
        </a:defRPr>
      </a:lvl6pPr>
      <a:lvl7pPr marL="914400" algn="ctr" rtl="0" eaLnBrk="1" fontAlgn="base" hangingPunct="1">
        <a:spcBef>
          <a:spcPct val="0"/>
        </a:spcBef>
        <a:spcAft>
          <a:spcPct val="0"/>
        </a:spcAft>
        <a:defRPr sz="2000" b="1">
          <a:solidFill>
            <a:schemeClr val="bg1"/>
          </a:solidFill>
          <a:latin typeface="Tahoma" charset="0"/>
        </a:defRPr>
      </a:lvl7pPr>
      <a:lvl8pPr marL="1371600" algn="ctr" rtl="0" eaLnBrk="1" fontAlgn="base" hangingPunct="1">
        <a:spcBef>
          <a:spcPct val="0"/>
        </a:spcBef>
        <a:spcAft>
          <a:spcPct val="0"/>
        </a:spcAft>
        <a:defRPr sz="2000" b="1">
          <a:solidFill>
            <a:schemeClr val="bg1"/>
          </a:solidFill>
          <a:latin typeface="Tahoma" charset="0"/>
        </a:defRPr>
      </a:lvl8pPr>
      <a:lvl9pPr marL="1828800" algn="ctr" rtl="0" eaLnBrk="1" fontAlgn="base" hangingPunct="1">
        <a:spcBef>
          <a:spcPct val="0"/>
        </a:spcBef>
        <a:spcAft>
          <a:spcPct val="0"/>
        </a:spcAft>
        <a:defRPr sz="2000" b="1">
          <a:solidFill>
            <a:schemeClr val="bg1"/>
          </a:solidFill>
          <a:latin typeface="Tahoma" charset="0"/>
        </a:defRPr>
      </a:lvl9pPr>
    </p:titleStyle>
    <p:bodyStyle>
      <a:lvl1pPr marL="342900" indent="-342900" algn="l" rtl="0" eaLnBrk="1" fontAlgn="base" hangingPunct="1">
        <a:spcBef>
          <a:spcPct val="40000"/>
        </a:spcBef>
        <a:spcAft>
          <a:spcPct val="0"/>
        </a:spcAft>
        <a:buClr>
          <a:srgbClr val="3159A9"/>
        </a:buClr>
        <a:buSzPct val="100000"/>
        <a:buFont typeface="Webdings" pitchFamily="18" charset="2"/>
        <a:buChar char="4"/>
        <a:defRPr sz="2000">
          <a:solidFill>
            <a:srgbClr val="0057A8"/>
          </a:solidFill>
          <a:latin typeface="+mn-lt"/>
          <a:ea typeface="+mn-ea"/>
          <a:cs typeface="+mn-cs"/>
        </a:defRPr>
      </a:lvl1pPr>
      <a:lvl2pPr marL="742950" indent="-285750" algn="l" rtl="0" eaLnBrk="1" fontAlgn="base" hangingPunct="1">
        <a:spcBef>
          <a:spcPct val="20000"/>
        </a:spcBef>
        <a:spcAft>
          <a:spcPct val="0"/>
        </a:spcAft>
        <a:buSzPct val="100000"/>
        <a:buFont typeface="Webdings" pitchFamily="18" charset="2"/>
        <a:buChar char="4"/>
        <a:defRPr>
          <a:solidFill>
            <a:srgbClr val="0057A8"/>
          </a:solidFill>
          <a:latin typeface="+mn-lt"/>
        </a:defRPr>
      </a:lvl2pPr>
      <a:lvl3pPr marL="1162050" indent="-228600" algn="l" rtl="0" eaLnBrk="1" fontAlgn="base" hangingPunct="1">
        <a:spcBef>
          <a:spcPct val="20000"/>
        </a:spcBef>
        <a:spcAft>
          <a:spcPct val="0"/>
        </a:spcAft>
        <a:buSzPct val="100000"/>
        <a:buFont typeface="Webdings" pitchFamily="18" charset="2"/>
        <a:buChar char="4"/>
        <a:defRPr sz="1600">
          <a:solidFill>
            <a:srgbClr val="0057A8"/>
          </a:solidFill>
          <a:latin typeface="+mn-lt"/>
        </a:defRPr>
      </a:lvl3pPr>
      <a:lvl4pPr marL="1600200" indent="-228600" algn="l" rtl="0" eaLnBrk="1" fontAlgn="base" hangingPunct="1">
        <a:spcBef>
          <a:spcPct val="20000"/>
        </a:spcBef>
        <a:spcAft>
          <a:spcPct val="0"/>
        </a:spcAft>
        <a:buSzPct val="100000"/>
        <a:buChar char="–"/>
        <a:defRPr sz="2000">
          <a:solidFill>
            <a:schemeClr val="tx1"/>
          </a:solidFill>
          <a:latin typeface="Times New Roman" pitchFamily="18" charset="0"/>
        </a:defRPr>
      </a:lvl4pPr>
      <a:lvl5pPr marL="2057400" indent="-228600" algn="l" rtl="0" eaLnBrk="1" fontAlgn="base" hangingPunct="1">
        <a:spcBef>
          <a:spcPct val="20000"/>
        </a:spcBef>
        <a:spcAft>
          <a:spcPct val="0"/>
        </a:spcAft>
        <a:buSzPct val="100000"/>
        <a:buChar char="»"/>
        <a:defRPr sz="2000">
          <a:solidFill>
            <a:schemeClr val="tx1"/>
          </a:solidFill>
          <a:latin typeface="Times New Roman" pitchFamily="18" charset="0"/>
        </a:defRPr>
      </a:lvl5pPr>
      <a:lvl6pPr marL="2514600" indent="-228600" algn="l" rtl="0" eaLnBrk="1" fontAlgn="base" hangingPunct="1">
        <a:spcBef>
          <a:spcPct val="20000"/>
        </a:spcBef>
        <a:spcAft>
          <a:spcPct val="0"/>
        </a:spcAft>
        <a:buSzPct val="100000"/>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SzPct val="100000"/>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SzPct val="100000"/>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SzPct val="100000"/>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7.xml"/><Relationship Id="rId5" Type="http://schemas.openxmlformats.org/officeDocument/2006/relationships/image" Target="../media/image24.jpeg"/><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7.xml"/><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ctrTitle"/>
          </p:nvPr>
        </p:nvSpPr>
        <p:spPr>
          <a:xfrm>
            <a:off x="1598646" y="914401"/>
            <a:ext cx="9069355" cy="2505379"/>
          </a:xfrm>
        </p:spPr>
        <p:txBody>
          <a:bodyPr/>
          <a:lstStyle/>
          <a:p>
            <a:pPr>
              <a:lnSpc>
                <a:spcPct val="150000"/>
              </a:lnSpc>
              <a:spcAft>
                <a:spcPts val="1800"/>
              </a:spcAft>
            </a:pPr>
            <a:r>
              <a:rPr lang="en-GB" altLang="de-DE" sz="4000" dirty="0"/>
              <a:t>MOSH Toxicology Considerations </a:t>
            </a:r>
            <a:br>
              <a:rPr lang="en-GB" altLang="de-DE" sz="4000" dirty="0"/>
            </a:br>
            <a:r>
              <a:rPr lang="en-GB" altLang="de-DE" sz="3600" dirty="0"/>
              <a:t>Hepatic Granulomas</a:t>
            </a:r>
            <a:endParaRPr lang="de-DE" altLang="de-DE" sz="3600" dirty="0"/>
          </a:p>
        </p:txBody>
      </p:sp>
      <p:sp>
        <p:nvSpPr>
          <p:cNvPr id="2" name="TextBox 1"/>
          <p:cNvSpPr txBox="1"/>
          <p:nvPr/>
        </p:nvSpPr>
        <p:spPr>
          <a:xfrm>
            <a:off x="2093164" y="5775648"/>
            <a:ext cx="8437676" cy="938719"/>
          </a:xfrm>
          <a:prstGeom prst="rect">
            <a:avLst/>
          </a:prstGeom>
          <a:noFill/>
        </p:spPr>
        <p:txBody>
          <a:bodyPr wrap="square" rtlCol="0">
            <a:spAutoFit/>
          </a:bodyPr>
          <a:lstStyle/>
          <a:p>
            <a:pPr>
              <a:spcAft>
                <a:spcPts val="600"/>
              </a:spcAft>
            </a:pPr>
            <a:r>
              <a:rPr lang="en-US" b="1" dirty="0">
                <a:solidFill>
                  <a:srgbClr val="0057A8"/>
                </a:solidFill>
              </a:rPr>
              <a:t>Marusia Popovech, PhD, MPH</a:t>
            </a:r>
          </a:p>
          <a:p>
            <a:r>
              <a:rPr lang="en-US" sz="1600" dirty="0">
                <a:solidFill>
                  <a:srgbClr val="0057A8"/>
                </a:solidFill>
              </a:rPr>
              <a:t>Senior Toxicologist, ExxonMobil Biomedical Sciences, Inc.</a:t>
            </a:r>
          </a:p>
          <a:p>
            <a:r>
              <a:rPr lang="en-US" sz="1600" dirty="0">
                <a:solidFill>
                  <a:srgbClr val="0057A8"/>
                </a:solidFill>
              </a:rPr>
              <a:t>Member, CONCAWE STF-33					    October 18, 2017</a:t>
            </a:r>
          </a:p>
        </p:txBody>
      </p:sp>
    </p:spTree>
    <p:extLst>
      <p:ext uri="{BB962C8B-B14F-4D97-AF65-F5344CB8AC3E}">
        <p14:creationId xmlns:p14="http://schemas.microsoft.com/office/powerpoint/2010/main" val="1280927608"/>
      </p:ext>
    </p:extLst>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79056" y="857250"/>
            <a:ext cx="9008025" cy="715518"/>
          </a:xfrm>
        </p:spPr>
        <p:txBody>
          <a:bodyPr/>
          <a:lstStyle/>
          <a:p>
            <a:pPr marL="342900" lvl="1" indent="-342900">
              <a:spcBef>
                <a:spcPct val="40000"/>
              </a:spcBef>
              <a:buClr>
                <a:srgbClr val="3159A9"/>
              </a:buClr>
            </a:pPr>
            <a:r>
              <a:rPr lang="en-US" dirty="0"/>
              <a:t>MHC undergo oxidative metabolism in the liver</a:t>
            </a:r>
          </a:p>
          <a:p>
            <a:r>
              <a:rPr lang="en-US" sz="1800" dirty="0"/>
              <a:t>Studies suggest strain-dependent differences in MHC metabolism</a:t>
            </a:r>
          </a:p>
          <a:p>
            <a:endParaRPr lang="en-US" dirty="0"/>
          </a:p>
        </p:txBody>
      </p:sp>
      <p:sp>
        <p:nvSpPr>
          <p:cNvPr id="3" name="Title 2"/>
          <p:cNvSpPr>
            <a:spLocks noGrp="1"/>
          </p:cNvSpPr>
          <p:nvPr>
            <p:ph type="title"/>
          </p:nvPr>
        </p:nvSpPr>
        <p:spPr/>
        <p:txBody>
          <a:bodyPr/>
          <a:lstStyle/>
          <a:p>
            <a:r>
              <a:rPr lang="en-US" dirty="0"/>
              <a:t>Strain-Dependent Differences in </a:t>
            </a:r>
            <a:br>
              <a:rPr lang="en-US" dirty="0"/>
            </a:br>
            <a:r>
              <a:rPr lang="en-US" dirty="0"/>
              <a:t>MHC Metabolism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0838" y="1999660"/>
            <a:ext cx="4437162" cy="3120980"/>
          </a:xfrm>
          <a:prstGeom prst="rect">
            <a:avLst/>
          </a:prstGeom>
        </p:spPr>
      </p:pic>
      <p:sp>
        <p:nvSpPr>
          <p:cNvPr id="6" name="Content Placeholder 1"/>
          <p:cNvSpPr txBox="1">
            <a:spLocks/>
          </p:cNvSpPr>
          <p:nvPr/>
        </p:nvSpPr>
        <p:spPr bwMode="auto">
          <a:xfrm>
            <a:off x="1460088" y="1716405"/>
            <a:ext cx="4681537" cy="4687062"/>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40000"/>
              </a:spcBef>
              <a:spcAft>
                <a:spcPct val="0"/>
              </a:spcAft>
              <a:buClr>
                <a:srgbClr val="3159A9"/>
              </a:buClr>
              <a:buSzPct val="100000"/>
              <a:buFont typeface="Webdings" pitchFamily="18" charset="2"/>
              <a:buChar char="4"/>
              <a:defRPr sz="2000">
                <a:solidFill>
                  <a:srgbClr val="0057A8"/>
                </a:solidFill>
                <a:latin typeface="+mn-lt"/>
                <a:ea typeface="+mn-ea"/>
                <a:cs typeface="+mn-cs"/>
              </a:defRPr>
            </a:lvl1pPr>
            <a:lvl2pPr marL="742950" indent="-285750" algn="l" rtl="0" eaLnBrk="1" fontAlgn="base" hangingPunct="1">
              <a:spcBef>
                <a:spcPct val="20000"/>
              </a:spcBef>
              <a:spcAft>
                <a:spcPct val="0"/>
              </a:spcAft>
              <a:buSzPct val="100000"/>
              <a:buFont typeface="Webdings" pitchFamily="18" charset="2"/>
              <a:buChar char="4"/>
              <a:defRPr sz="1800">
                <a:solidFill>
                  <a:srgbClr val="0057A8"/>
                </a:solidFill>
                <a:latin typeface="+mn-lt"/>
              </a:defRPr>
            </a:lvl2pPr>
            <a:lvl3pPr marL="1162050" indent="-228600" algn="l" rtl="0" eaLnBrk="1" fontAlgn="base" hangingPunct="1">
              <a:spcBef>
                <a:spcPct val="20000"/>
              </a:spcBef>
              <a:spcAft>
                <a:spcPct val="0"/>
              </a:spcAft>
              <a:buSzPct val="100000"/>
              <a:buFont typeface="Webdings" pitchFamily="18" charset="2"/>
              <a:buChar char="4"/>
              <a:defRPr sz="1600">
                <a:solidFill>
                  <a:srgbClr val="0057A8"/>
                </a:solidFill>
                <a:latin typeface="+mn-lt"/>
              </a:defRPr>
            </a:lvl3pPr>
            <a:lvl4pPr marL="1600200" indent="-228600" algn="l" rtl="0" eaLnBrk="1" fontAlgn="base" hangingPunct="1">
              <a:spcBef>
                <a:spcPct val="20000"/>
              </a:spcBef>
              <a:spcAft>
                <a:spcPct val="0"/>
              </a:spcAft>
              <a:buSzPct val="100000"/>
              <a:buFont typeface="Webdings" pitchFamily="18" charset="2"/>
              <a:buChar char="4"/>
              <a:defRPr sz="1400">
                <a:solidFill>
                  <a:srgbClr val="0057A8"/>
                </a:solidFill>
                <a:latin typeface="+mn-lt"/>
              </a:defRPr>
            </a:lvl4pPr>
            <a:lvl5pPr marL="2057400" indent="-228600" algn="l" rtl="0" eaLnBrk="1" fontAlgn="base" hangingPunct="1">
              <a:spcBef>
                <a:spcPct val="20000"/>
              </a:spcBef>
              <a:spcAft>
                <a:spcPct val="0"/>
              </a:spcAft>
              <a:buSzPct val="100000"/>
              <a:buFont typeface="Webdings" pitchFamily="18" charset="2"/>
              <a:buChar char="4"/>
              <a:defRPr sz="1200">
                <a:solidFill>
                  <a:srgbClr val="0057A8"/>
                </a:solidFill>
                <a:latin typeface="+mn-lt"/>
              </a:defRPr>
            </a:lvl5pPr>
            <a:lvl6pPr marL="2514600" indent="-228600" algn="l" rtl="0" eaLnBrk="1" fontAlgn="base" hangingPunct="1">
              <a:spcBef>
                <a:spcPct val="20000"/>
              </a:spcBef>
              <a:spcAft>
                <a:spcPct val="0"/>
              </a:spcAft>
              <a:buSzPct val="100000"/>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SzPct val="100000"/>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SzPct val="100000"/>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SzPct val="100000"/>
              <a:buChar char="»"/>
              <a:defRPr sz="2000">
                <a:solidFill>
                  <a:schemeClr val="tx1"/>
                </a:solidFill>
                <a:latin typeface="Times New Roman" pitchFamily="18" charset="0"/>
              </a:defRPr>
            </a:lvl9pPr>
          </a:lstStyle>
          <a:p>
            <a:pPr lvl="1">
              <a:spcBef>
                <a:spcPts val="600"/>
              </a:spcBef>
              <a:spcAft>
                <a:spcPts val="600"/>
              </a:spcAft>
            </a:pPr>
            <a:r>
              <a:rPr lang="en-US" sz="1600" kern="0" dirty="0"/>
              <a:t>SD rats have more efficient metabolism of saturated hydrocarbons and are less sensitive to MHC exposure as compared to F344 (</a:t>
            </a:r>
            <a:r>
              <a:rPr lang="en-US" sz="1600" kern="0" dirty="0" err="1"/>
              <a:t>Cravedi</a:t>
            </a:r>
            <a:r>
              <a:rPr lang="en-US" sz="1600" kern="0" dirty="0"/>
              <a:t> &amp; </a:t>
            </a:r>
            <a:r>
              <a:rPr lang="en-US" sz="1600" kern="0" dirty="0" err="1"/>
              <a:t>Perdu</a:t>
            </a:r>
            <a:r>
              <a:rPr lang="en-US" sz="1600" kern="0" dirty="0"/>
              <a:t>, 2012; </a:t>
            </a:r>
            <a:r>
              <a:rPr lang="en-US" sz="1600" kern="0" dirty="0" err="1"/>
              <a:t>Lonardo</a:t>
            </a:r>
            <a:r>
              <a:rPr lang="en-US" sz="1600" kern="0" dirty="0"/>
              <a:t>, 1998)</a:t>
            </a:r>
          </a:p>
          <a:p>
            <a:pPr lvl="1">
              <a:spcBef>
                <a:spcPts val="600"/>
              </a:spcBef>
              <a:spcAft>
                <a:spcPts val="600"/>
              </a:spcAft>
            </a:pPr>
            <a:r>
              <a:rPr lang="en-US" sz="1600" dirty="0"/>
              <a:t>The oxidative metabolism of hydrocarbons shows species differences and appears to be mediated through cytochrome P450 enzymes (Perdue-Durand and </a:t>
            </a:r>
            <a:r>
              <a:rPr lang="en-US" sz="1600" dirty="0" err="1"/>
              <a:t>Tulliez</a:t>
            </a:r>
            <a:r>
              <a:rPr lang="en-US" sz="1600" dirty="0"/>
              <a:t>, 1985).</a:t>
            </a:r>
          </a:p>
          <a:p>
            <a:pPr lvl="1">
              <a:spcBef>
                <a:spcPts val="600"/>
              </a:spcBef>
              <a:spcAft>
                <a:spcPts val="600"/>
              </a:spcAft>
            </a:pPr>
            <a:r>
              <a:rPr lang="en-US" sz="1600" dirty="0"/>
              <a:t>SD rats contain more than twice the specific activity of hepatic microsomal epoxide hydrolase than do F344 rats (</a:t>
            </a:r>
            <a:r>
              <a:rPr lang="en-US" sz="1600" dirty="0" err="1"/>
              <a:t>Glatt</a:t>
            </a:r>
            <a:r>
              <a:rPr lang="en-US" sz="1600" dirty="0"/>
              <a:t> and </a:t>
            </a:r>
            <a:r>
              <a:rPr lang="en-US" sz="1600" dirty="0" err="1"/>
              <a:t>Oesch</a:t>
            </a:r>
            <a:r>
              <a:rPr lang="en-US" sz="1600" dirty="0"/>
              <a:t>, 1987).</a:t>
            </a:r>
          </a:p>
        </p:txBody>
      </p:sp>
      <p:sp>
        <p:nvSpPr>
          <p:cNvPr id="7" name="Oval 6"/>
          <p:cNvSpPr/>
          <p:nvPr/>
        </p:nvSpPr>
        <p:spPr bwMode="auto">
          <a:xfrm>
            <a:off x="7495032" y="4303764"/>
            <a:ext cx="347472" cy="472465"/>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rtlCol="0" anchor="ctr" anchorCtr="0" compatLnSpc="1">
            <a:prstTxWarp prst="textNoShape">
              <a:avLst/>
            </a:prstTxWarp>
            <a:spAutoFit/>
          </a:bodyPr>
          <a:lstStyle/>
          <a:p>
            <a:pPr algn="ctr" eaLnBrk="0" fontAlgn="base" hangingPunct="0">
              <a:spcBef>
                <a:spcPct val="20000"/>
              </a:spcBef>
              <a:spcAft>
                <a:spcPct val="0"/>
              </a:spcAft>
            </a:pPr>
            <a:endParaRPr lang="en-US" sz="1600">
              <a:latin typeface="Arial" charset="0"/>
            </a:endParaRPr>
          </a:p>
        </p:txBody>
      </p:sp>
      <p:sp>
        <p:nvSpPr>
          <p:cNvPr id="8" name="TextBox 7"/>
          <p:cNvSpPr txBox="1"/>
          <p:nvPr/>
        </p:nvSpPr>
        <p:spPr>
          <a:xfrm>
            <a:off x="6626352" y="5303521"/>
            <a:ext cx="1828800" cy="246221"/>
          </a:xfrm>
          <a:prstGeom prst="rect">
            <a:avLst/>
          </a:prstGeom>
          <a:noFill/>
        </p:spPr>
        <p:txBody>
          <a:bodyPr wrap="square" rtlCol="0">
            <a:spAutoFit/>
          </a:bodyPr>
          <a:lstStyle/>
          <a:p>
            <a:r>
              <a:rPr lang="en-US" sz="1000" dirty="0"/>
              <a:t>Source: </a:t>
            </a:r>
            <a:r>
              <a:rPr lang="en-US" sz="1000" dirty="0" err="1"/>
              <a:t>Lonardo</a:t>
            </a:r>
            <a:r>
              <a:rPr lang="en-US" sz="1000" dirty="0"/>
              <a:t>, 1998</a:t>
            </a:r>
          </a:p>
        </p:txBody>
      </p:sp>
      <p:sp>
        <p:nvSpPr>
          <p:cNvPr id="5" name="TextBox 4"/>
          <p:cNvSpPr txBox="1"/>
          <p:nvPr/>
        </p:nvSpPr>
        <p:spPr>
          <a:xfrm>
            <a:off x="7597461" y="6451003"/>
            <a:ext cx="142613" cy="230832"/>
          </a:xfrm>
          <a:prstGeom prst="rect">
            <a:avLst/>
          </a:prstGeom>
          <a:noFill/>
        </p:spPr>
        <p:txBody>
          <a:bodyPr wrap="square" rtlCol="0">
            <a:spAutoFit/>
          </a:bodyPr>
          <a:lstStyle/>
          <a:p>
            <a:r>
              <a:rPr lang="fr-BE" sz="900" dirty="0"/>
              <a:t>9</a:t>
            </a:r>
            <a:endParaRPr lang="en-GB" sz="900" dirty="0"/>
          </a:p>
        </p:txBody>
      </p:sp>
    </p:spTree>
    <p:extLst>
      <p:ext uri="{BB962C8B-B14F-4D97-AF65-F5344CB8AC3E}">
        <p14:creationId xmlns:p14="http://schemas.microsoft.com/office/powerpoint/2010/main" val="1450720076"/>
      </p:ext>
    </p:extLst>
  </p:cSld>
  <p:clrMapOvr>
    <a:masterClrMapping/>
  </p:clrMapOvr>
  <p:transition>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Studies suggest strain-dependent differences in MHC inflammatory response</a:t>
            </a:r>
          </a:p>
          <a:p>
            <a:pPr lvl="1"/>
            <a:r>
              <a:rPr lang="en-US" dirty="0"/>
              <a:t>At similar target tissue concentrations of MHC, F344 rats exhibit inflammatory lesions, whereas no response is seen in SD rats (</a:t>
            </a:r>
            <a:r>
              <a:rPr lang="en-US" dirty="0" err="1"/>
              <a:t>Griffis</a:t>
            </a:r>
            <a:r>
              <a:rPr lang="en-US" dirty="0"/>
              <a:t> et al, 2010). </a:t>
            </a:r>
          </a:p>
          <a:p>
            <a:pPr marL="762000" lvl="2" indent="-342900">
              <a:spcBef>
                <a:spcPct val="40000"/>
              </a:spcBef>
              <a:buClr>
                <a:srgbClr val="3159A9"/>
              </a:buClr>
            </a:pPr>
            <a:r>
              <a:rPr lang="en-US" sz="1800" dirty="0"/>
              <a:t>F344 rats showed evidence for severe </a:t>
            </a:r>
            <a:r>
              <a:rPr lang="en-US" sz="1800" dirty="0" err="1"/>
              <a:t>microgranulomas</a:t>
            </a:r>
            <a:r>
              <a:rPr lang="en-US" sz="1800" dirty="0"/>
              <a:t> and increased serum levels of ALT and AST, indicative of liver injury. No comparable effects were found in SD rats (</a:t>
            </a:r>
            <a:r>
              <a:rPr lang="en-US" sz="1800" dirty="0" err="1"/>
              <a:t>Hoglen</a:t>
            </a:r>
            <a:r>
              <a:rPr lang="en-US" sz="1800" dirty="0"/>
              <a:t>, 1998)</a:t>
            </a:r>
          </a:p>
          <a:p>
            <a:endParaRPr lang="en-US" dirty="0"/>
          </a:p>
        </p:txBody>
      </p:sp>
      <p:sp>
        <p:nvSpPr>
          <p:cNvPr id="3" name="Title 2"/>
          <p:cNvSpPr>
            <a:spLocks noGrp="1"/>
          </p:cNvSpPr>
          <p:nvPr>
            <p:ph type="title"/>
          </p:nvPr>
        </p:nvSpPr>
        <p:spPr/>
        <p:txBody>
          <a:bodyPr/>
          <a:lstStyle/>
          <a:p>
            <a:r>
              <a:rPr lang="en-US" dirty="0"/>
              <a:t>Strain-Dependent Differences in </a:t>
            </a:r>
            <a:br>
              <a:rPr lang="en-US" dirty="0"/>
            </a:br>
            <a:r>
              <a:rPr lang="en-US" dirty="0"/>
              <a:t>Inflammatory Responses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7750" b="20720"/>
          <a:stretch/>
        </p:blipFill>
        <p:spPr>
          <a:xfrm>
            <a:off x="1865211" y="4451359"/>
            <a:ext cx="1743236" cy="1072614"/>
          </a:xfrm>
          <a:prstGeom prst="rect">
            <a:avLst/>
          </a:prstGeom>
        </p:spPr>
      </p:pic>
      <p:sp>
        <p:nvSpPr>
          <p:cNvPr id="5" name="Content Placeholder 1"/>
          <p:cNvSpPr txBox="1">
            <a:spLocks/>
          </p:cNvSpPr>
          <p:nvPr/>
        </p:nvSpPr>
        <p:spPr bwMode="auto">
          <a:xfrm>
            <a:off x="2846558" y="3677063"/>
            <a:ext cx="7497403" cy="2472908"/>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40000"/>
              </a:spcBef>
              <a:spcAft>
                <a:spcPct val="0"/>
              </a:spcAft>
              <a:buClr>
                <a:srgbClr val="3159A9"/>
              </a:buClr>
              <a:buSzPct val="100000"/>
              <a:buFont typeface="Webdings" pitchFamily="18" charset="2"/>
              <a:buChar char="4"/>
              <a:defRPr sz="2000">
                <a:solidFill>
                  <a:srgbClr val="0057A8"/>
                </a:solidFill>
                <a:latin typeface="+mn-lt"/>
                <a:ea typeface="+mn-ea"/>
                <a:cs typeface="+mn-cs"/>
              </a:defRPr>
            </a:lvl1pPr>
            <a:lvl2pPr marL="742950" indent="-285750" algn="l" rtl="0" eaLnBrk="1" fontAlgn="base" hangingPunct="1">
              <a:spcBef>
                <a:spcPct val="20000"/>
              </a:spcBef>
              <a:spcAft>
                <a:spcPct val="0"/>
              </a:spcAft>
              <a:buSzPct val="100000"/>
              <a:buFont typeface="Webdings" pitchFamily="18" charset="2"/>
              <a:buChar char="4"/>
              <a:defRPr sz="1800">
                <a:solidFill>
                  <a:srgbClr val="0057A8"/>
                </a:solidFill>
                <a:latin typeface="+mn-lt"/>
              </a:defRPr>
            </a:lvl2pPr>
            <a:lvl3pPr marL="1162050" indent="-228600" algn="l" rtl="0" eaLnBrk="1" fontAlgn="base" hangingPunct="1">
              <a:spcBef>
                <a:spcPct val="20000"/>
              </a:spcBef>
              <a:spcAft>
                <a:spcPct val="0"/>
              </a:spcAft>
              <a:buSzPct val="100000"/>
              <a:buFont typeface="Webdings" pitchFamily="18" charset="2"/>
              <a:buChar char="4"/>
              <a:defRPr sz="1600">
                <a:solidFill>
                  <a:srgbClr val="0057A8"/>
                </a:solidFill>
                <a:latin typeface="+mn-lt"/>
              </a:defRPr>
            </a:lvl3pPr>
            <a:lvl4pPr marL="1600200" indent="-228600" algn="l" rtl="0" eaLnBrk="1" fontAlgn="base" hangingPunct="1">
              <a:spcBef>
                <a:spcPct val="20000"/>
              </a:spcBef>
              <a:spcAft>
                <a:spcPct val="0"/>
              </a:spcAft>
              <a:buSzPct val="100000"/>
              <a:buFont typeface="Webdings" pitchFamily="18" charset="2"/>
              <a:buChar char="4"/>
              <a:defRPr sz="1400">
                <a:solidFill>
                  <a:srgbClr val="0057A8"/>
                </a:solidFill>
                <a:latin typeface="+mn-lt"/>
              </a:defRPr>
            </a:lvl4pPr>
            <a:lvl5pPr marL="2057400" indent="-228600" algn="l" rtl="0" eaLnBrk="1" fontAlgn="base" hangingPunct="1">
              <a:spcBef>
                <a:spcPct val="20000"/>
              </a:spcBef>
              <a:spcAft>
                <a:spcPct val="0"/>
              </a:spcAft>
              <a:buSzPct val="100000"/>
              <a:buFont typeface="Webdings" pitchFamily="18" charset="2"/>
              <a:buChar char="4"/>
              <a:defRPr sz="1200">
                <a:solidFill>
                  <a:srgbClr val="0057A8"/>
                </a:solidFill>
                <a:latin typeface="+mn-lt"/>
              </a:defRPr>
            </a:lvl5pPr>
            <a:lvl6pPr marL="2514600" indent="-228600" algn="l" rtl="0" eaLnBrk="1" fontAlgn="base" hangingPunct="1">
              <a:spcBef>
                <a:spcPct val="20000"/>
              </a:spcBef>
              <a:spcAft>
                <a:spcPct val="0"/>
              </a:spcAft>
              <a:buSzPct val="100000"/>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SzPct val="100000"/>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SzPct val="100000"/>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SzPct val="100000"/>
              <a:buChar char="»"/>
              <a:defRPr sz="2000">
                <a:solidFill>
                  <a:schemeClr val="tx1"/>
                </a:solidFill>
                <a:latin typeface="Times New Roman" pitchFamily="18" charset="0"/>
              </a:defRPr>
            </a:lvl9pPr>
          </a:lstStyle>
          <a:p>
            <a:pPr marL="762000" lvl="2" indent="-342900">
              <a:spcBef>
                <a:spcPct val="40000"/>
              </a:spcBef>
              <a:buClr>
                <a:srgbClr val="3159A9"/>
              </a:buClr>
            </a:pPr>
            <a:r>
              <a:rPr lang="en-US" sz="1800" kern="0" dirty="0"/>
              <a:t>Differences in resident liver macrophages (</a:t>
            </a:r>
            <a:r>
              <a:rPr lang="en-US" sz="1800" kern="0" dirty="0" err="1"/>
              <a:t>Kupffer</a:t>
            </a:r>
            <a:r>
              <a:rPr lang="en-US" sz="1800" kern="0" dirty="0"/>
              <a:t> cells) (Decker, 1990; Matsuo</a:t>
            </a:r>
            <a:r>
              <a:rPr lang="en-US" sz="1800" i="1" kern="0" dirty="0"/>
              <a:t>,</a:t>
            </a:r>
            <a:r>
              <a:rPr lang="en-US" sz="1800" kern="0" dirty="0"/>
              <a:t>1985; </a:t>
            </a:r>
            <a:r>
              <a:rPr lang="en-US" sz="1800" kern="0" dirty="0" err="1"/>
              <a:t>Flemming</a:t>
            </a:r>
            <a:r>
              <a:rPr lang="en-US" sz="1800" kern="0" dirty="0"/>
              <a:t>, 1998; Carlton, 2001).  </a:t>
            </a:r>
          </a:p>
          <a:p>
            <a:pPr lvl="2"/>
            <a:r>
              <a:rPr lang="en-US" kern="0" dirty="0"/>
              <a:t>One of the largest populations of fixed macrophages in the body</a:t>
            </a:r>
          </a:p>
          <a:p>
            <a:pPr lvl="2"/>
            <a:r>
              <a:rPr lang="en-US" kern="0" dirty="0"/>
              <a:t>Phagocytize cells and other particulate material that enter the hepatic sinusoids. </a:t>
            </a:r>
          </a:p>
          <a:p>
            <a:pPr lvl="2"/>
            <a:r>
              <a:rPr lang="en-US" kern="0" dirty="0"/>
              <a:t>Secrete a number of vasoactive and toxic mediators involved in the host defense mechanisms </a:t>
            </a:r>
          </a:p>
          <a:p>
            <a:endParaRPr lang="en-US" kern="0" dirty="0"/>
          </a:p>
        </p:txBody>
      </p:sp>
      <p:sp>
        <p:nvSpPr>
          <p:cNvPr id="7" name="TextBox 6"/>
          <p:cNvSpPr txBox="1"/>
          <p:nvPr/>
        </p:nvSpPr>
        <p:spPr>
          <a:xfrm>
            <a:off x="7478664" y="6451134"/>
            <a:ext cx="352338" cy="230832"/>
          </a:xfrm>
          <a:prstGeom prst="rect">
            <a:avLst/>
          </a:prstGeom>
          <a:noFill/>
        </p:spPr>
        <p:txBody>
          <a:bodyPr wrap="square" rtlCol="0">
            <a:spAutoFit/>
          </a:bodyPr>
          <a:lstStyle/>
          <a:p>
            <a:r>
              <a:rPr lang="fr-BE" sz="900" dirty="0"/>
              <a:t>10</a:t>
            </a:r>
            <a:endParaRPr lang="en-GB" sz="900" dirty="0"/>
          </a:p>
        </p:txBody>
      </p:sp>
    </p:spTree>
    <p:extLst>
      <p:ext uri="{BB962C8B-B14F-4D97-AF65-F5344CB8AC3E}">
        <p14:creationId xmlns:p14="http://schemas.microsoft.com/office/powerpoint/2010/main" val="2643804128"/>
      </p:ext>
    </p:extLst>
  </p:cSld>
  <p:clrMapOvr>
    <a:masterClrMapping/>
  </p:clrMapOvr>
  <p:transition>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F344 hepatic granuloma are morphologically distinct from those observed in humans.</a:t>
            </a:r>
          </a:p>
        </p:txBody>
      </p:sp>
      <p:pic>
        <p:nvPicPr>
          <p:cNvPr id="6" name="Picture 9" descr="wwc-21"/>
          <p:cNvPicPr>
            <a:picLocks noChangeAspect="1" noChangeArrowheads="1"/>
          </p:cNvPicPr>
          <p:nvPr/>
        </p:nvPicPr>
        <p:blipFill>
          <a:blip r:embed="rId2" cstate="print">
            <a:extLst>
              <a:ext uri="{28A0092B-C50C-407E-A947-70E740481C1C}">
                <a14:useLocalDpi xmlns:a14="http://schemas.microsoft.com/office/drawing/2010/main" val="0"/>
              </a:ext>
            </a:extLst>
          </a:blip>
          <a:srcRect b="2672"/>
          <a:stretch>
            <a:fillRect/>
          </a:stretch>
        </p:blipFill>
        <p:spPr bwMode="auto">
          <a:xfrm>
            <a:off x="4607895" y="3649668"/>
            <a:ext cx="4523997" cy="246766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11"/>
          <p:cNvSpPr txBox="1">
            <a:spLocks noChangeArrowheads="1"/>
          </p:cNvSpPr>
          <p:nvPr/>
        </p:nvSpPr>
        <p:spPr bwMode="auto">
          <a:xfrm>
            <a:off x="1853184" y="1924945"/>
            <a:ext cx="260840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n-US" b="1" dirty="0">
                <a:latin typeface="Arial" panose="020B0604020202020204" pitchFamily="34" charset="0"/>
              </a:rPr>
              <a:t>F-344 High Dose Liver</a:t>
            </a:r>
          </a:p>
          <a:p>
            <a:pPr algn="r"/>
            <a:r>
              <a:rPr lang="en-US" altLang="en-US" sz="1400" b="1" dirty="0" err="1">
                <a:latin typeface="Arial" panose="020B0604020202020204" pitchFamily="34" charset="0"/>
              </a:rPr>
              <a:t>Epithelioid</a:t>
            </a:r>
            <a:r>
              <a:rPr lang="en-US" altLang="en-US" sz="1400" b="1" dirty="0">
                <a:latin typeface="Arial" panose="020B0604020202020204" pitchFamily="34" charset="0"/>
              </a:rPr>
              <a:t> Granuloma</a:t>
            </a:r>
          </a:p>
        </p:txBody>
      </p:sp>
      <p:sp>
        <p:nvSpPr>
          <p:cNvPr id="9" name="Text Box 12"/>
          <p:cNvSpPr txBox="1">
            <a:spLocks noChangeArrowheads="1"/>
          </p:cNvSpPr>
          <p:nvPr/>
        </p:nvSpPr>
        <p:spPr bwMode="auto">
          <a:xfrm>
            <a:off x="2515802" y="4591115"/>
            <a:ext cx="194578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n-US" b="1" dirty="0">
                <a:latin typeface="Arial" panose="020B0604020202020204" pitchFamily="34" charset="0"/>
              </a:rPr>
              <a:t>Human Autopsy</a:t>
            </a:r>
          </a:p>
          <a:p>
            <a:pPr algn="r"/>
            <a:r>
              <a:rPr lang="en-US" altLang="en-US" sz="1400" b="1" dirty="0" err="1">
                <a:latin typeface="Arial" panose="020B0604020202020204" pitchFamily="34" charset="0"/>
              </a:rPr>
              <a:t>Lipogranuloma</a:t>
            </a:r>
            <a:endParaRPr lang="en-US" altLang="en-US" sz="1400" b="1" dirty="0">
              <a:latin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7895" y="924686"/>
            <a:ext cx="4523997" cy="2585295"/>
          </a:xfrm>
          <a:prstGeom prst="rect">
            <a:avLst/>
          </a:prstGeom>
        </p:spPr>
      </p:pic>
      <p:sp>
        <p:nvSpPr>
          <p:cNvPr id="4" name="TextBox 3"/>
          <p:cNvSpPr txBox="1"/>
          <p:nvPr/>
        </p:nvSpPr>
        <p:spPr>
          <a:xfrm>
            <a:off x="7478664" y="6442745"/>
            <a:ext cx="335560" cy="230832"/>
          </a:xfrm>
          <a:prstGeom prst="rect">
            <a:avLst/>
          </a:prstGeom>
          <a:noFill/>
        </p:spPr>
        <p:txBody>
          <a:bodyPr wrap="square" rtlCol="0">
            <a:spAutoFit/>
          </a:bodyPr>
          <a:lstStyle/>
          <a:p>
            <a:r>
              <a:rPr lang="fr-BE" sz="900" dirty="0"/>
              <a:t>11</a:t>
            </a:r>
            <a:endParaRPr lang="en-GB" sz="900" dirty="0"/>
          </a:p>
        </p:txBody>
      </p:sp>
    </p:spTree>
    <p:extLst>
      <p:ext uri="{BB962C8B-B14F-4D97-AF65-F5344CB8AC3E}">
        <p14:creationId xmlns:p14="http://schemas.microsoft.com/office/powerpoint/2010/main" val="629655590"/>
      </p:ext>
    </p:extLst>
  </p:cSld>
  <p:clrMapOvr>
    <a:masterClrMapping/>
  </p:clrMapOvr>
  <p:transition>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spcBef>
                <a:spcPts val="0"/>
              </a:spcBef>
              <a:spcAft>
                <a:spcPts val="600"/>
              </a:spcAft>
              <a:buClr>
                <a:srgbClr val="3159A9"/>
              </a:buClr>
            </a:pPr>
            <a:r>
              <a:rPr lang="en-US" dirty="0"/>
              <a:t>Saturated hydrocarbons are found in human livers (</a:t>
            </a:r>
            <a:r>
              <a:rPr lang="en-US" dirty="0" err="1"/>
              <a:t>Boitnott</a:t>
            </a:r>
            <a:r>
              <a:rPr lang="en-US" dirty="0"/>
              <a:t> and Margolis, 1970; Cruickshank, 1984; </a:t>
            </a:r>
            <a:r>
              <a:rPr lang="en-US" dirty="0" err="1"/>
              <a:t>Dincsoy</a:t>
            </a:r>
            <a:r>
              <a:rPr lang="en-US" dirty="0"/>
              <a:t>, 1982; </a:t>
            </a:r>
            <a:r>
              <a:rPr lang="en-US" dirty="0" err="1"/>
              <a:t>Wanless</a:t>
            </a:r>
            <a:r>
              <a:rPr lang="en-US" dirty="0"/>
              <a:t> &amp; </a:t>
            </a:r>
            <a:r>
              <a:rPr lang="en-US" dirty="0" err="1"/>
              <a:t>Geddie</a:t>
            </a:r>
            <a:r>
              <a:rPr lang="en-US" dirty="0"/>
              <a:t>, 1985; </a:t>
            </a:r>
            <a:r>
              <a:rPr lang="en-US" dirty="0" err="1"/>
              <a:t>Salvayre</a:t>
            </a:r>
            <a:r>
              <a:rPr lang="en-US" i="1" dirty="0"/>
              <a:t>, </a:t>
            </a:r>
            <a:r>
              <a:rPr lang="en-US" dirty="0"/>
              <a:t>1988; </a:t>
            </a:r>
            <a:r>
              <a:rPr lang="en-US" dirty="0" err="1"/>
              <a:t>Duboucher</a:t>
            </a:r>
            <a:r>
              <a:rPr lang="en-US" dirty="0"/>
              <a:t>, 1988)</a:t>
            </a:r>
          </a:p>
          <a:p>
            <a:pPr lvl="1">
              <a:spcBef>
                <a:spcPts val="0"/>
              </a:spcBef>
              <a:spcAft>
                <a:spcPts val="600"/>
              </a:spcAft>
            </a:pPr>
            <a:r>
              <a:rPr lang="en-US" sz="1600" dirty="0"/>
              <a:t>From MHC and natural plant sources </a:t>
            </a:r>
          </a:p>
          <a:p>
            <a:pPr marL="342900" lvl="1" indent="-342900">
              <a:spcBef>
                <a:spcPts val="0"/>
              </a:spcBef>
              <a:spcAft>
                <a:spcPts val="600"/>
              </a:spcAft>
              <a:buClr>
                <a:srgbClr val="3159A9"/>
              </a:buClr>
            </a:pPr>
            <a:r>
              <a:rPr lang="en-US" dirty="0"/>
              <a:t>Human hepatic </a:t>
            </a:r>
            <a:r>
              <a:rPr lang="en-US" dirty="0" err="1"/>
              <a:t>lipogranulomas</a:t>
            </a:r>
            <a:r>
              <a:rPr lang="en-US" dirty="0"/>
              <a:t> are benign, circumscribed lesions, containing lipids in the center</a:t>
            </a:r>
          </a:p>
          <a:p>
            <a:pPr marL="762000" lvl="2" indent="-342900">
              <a:spcBef>
                <a:spcPts val="0"/>
              </a:spcBef>
              <a:spcAft>
                <a:spcPts val="600"/>
              </a:spcAft>
              <a:buClr>
                <a:srgbClr val="3159A9"/>
              </a:buClr>
            </a:pPr>
            <a:r>
              <a:rPr lang="en-US" dirty="0"/>
              <a:t>No evidence of inflammation or fibrosis</a:t>
            </a:r>
          </a:p>
          <a:p>
            <a:pPr marL="762000" lvl="2" indent="-342900">
              <a:spcBef>
                <a:spcPts val="0"/>
              </a:spcBef>
              <a:spcAft>
                <a:spcPts val="600"/>
              </a:spcAft>
              <a:buClr>
                <a:srgbClr val="3159A9"/>
              </a:buClr>
            </a:pPr>
            <a:r>
              <a:rPr lang="en-US" dirty="0"/>
              <a:t>Not associated with any adverse clinical effects </a:t>
            </a:r>
          </a:p>
          <a:p>
            <a:pPr>
              <a:spcBef>
                <a:spcPts val="0"/>
              </a:spcBef>
              <a:spcAft>
                <a:spcPts val="600"/>
              </a:spcAft>
            </a:pPr>
            <a:endParaRPr lang="en-US" sz="1800" dirty="0"/>
          </a:p>
          <a:p>
            <a:pPr>
              <a:spcBef>
                <a:spcPts val="0"/>
              </a:spcBef>
              <a:spcAft>
                <a:spcPts val="600"/>
              </a:spcAft>
            </a:pPr>
            <a:r>
              <a:rPr lang="en-US" sz="1800" dirty="0"/>
              <a:t>These findings are in contrast to the liver granulomas observed in F-344 rats </a:t>
            </a:r>
          </a:p>
          <a:p>
            <a:pPr lvl="1">
              <a:spcBef>
                <a:spcPts val="0"/>
              </a:spcBef>
              <a:spcAft>
                <a:spcPts val="600"/>
              </a:spcAft>
            </a:pPr>
            <a:r>
              <a:rPr lang="en-US" sz="1600" dirty="0"/>
              <a:t>Human exposure to MHC does not result in F-344 rat-type </a:t>
            </a:r>
            <a:r>
              <a:rPr lang="en-US" sz="1600" dirty="0" err="1"/>
              <a:t>epithelioid</a:t>
            </a:r>
            <a:r>
              <a:rPr lang="en-US" sz="1600" dirty="0"/>
              <a:t> granulomas in liver (Carlton, 2001; </a:t>
            </a:r>
            <a:r>
              <a:rPr lang="en-US" sz="1600" dirty="0" err="1"/>
              <a:t>Duboucher</a:t>
            </a:r>
            <a:r>
              <a:rPr lang="en-US" sz="1600" dirty="0"/>
              <a:t>, 1988; Fleming, 1998; </a:t>
            </a:r>
            <a:r>
              <a:rPr lang="en-US" sz="1600" dirty="0" err="1"/>
              <a:t>Nochomovitz</a:t>
            </a:r>
            <a:r>
              <a:rPr lang="en-US" sz="1600" dirty="0"/>
              <a:t>, 1975) </a:t>
            </a:r>
          </a:p>
          <a:p>
            <a:pPr>
              <a:spcBef>
                <a:spcPts val="0"/>
              </a:spcBef>
              <a:spcAft>
                <a:spcPts val="600"/>
              </a:spcAft>
            </a:pPr>
            <a:endParaRPr lang="en-US" sz="1800" dirty="0"/>
          </a:p>
          <a:p>
            <a:pPr>
              <a:spcBef>
                <a:spcPts val="0"/>
              </a:spcBef>
              <a:spcAft>
                <a:spcPts val="600"/>
              </a:spcAft>
            </a:pPr>
            <a:r>
              <a:rPr lang="en-US" sz="1800" dirty="0"/>
              <a:t>The European Food Safety Authority (EFSA) reviewed the data on the incidence of human hepatic </a:t>
            </a:r>
            <a:r>
              <a:rPr lang="en-US" sz="1800" dirty="0" err="1"/>
              <a:t>lipogranuloma</a:t>
            </a:r>
            <a:endParaRPr lang="en-US" sz="1800" dirty="0"/>
          </a:p>
          <a:p>
            <a:pPr lvl="1">
              <a:spcBef>
                <a:spcPts val="0"/>
              </a:spcBef>
              <a:spcAft>
                <a:spcPts val="600"/>
              </a:spcAft>
            </a:pPr>
            <a:r>
              <a:rPr lang="en-US" sz="1600" dirty="0"/>
              <a:t>“The current incidence is very low and do not appear to have any adverse consequences”. </a:t>
            </a:r>
          </a:p>
        </p:txBody>
      </p:sp>
      <p:sp>
        <p:nvSpPr>
          <p:cNvPr id="3" name="Title 2"/>
          <p:cNvSpPr>
            <a:spLocks noGrp="1"/>
          </p:cNvSpPr>
          <p:nvPr>
            <p:ph type="title"/>
          </p:nvPr>
        </p:nvSpPr>
        <p:spPr/>
        <p:txBody>
          <a:bodyPr/>
          <a:lstStyle/>
          <a:p>
            <a:r>
              <a:rPr lang="en-US" dirty="0"/>
              <a:t>Human </a:t>
            </a:r>
            <a:r>
              <a:rPr lang="en-US" dirty="0" err="1"/>
              <a:t>Lipogranuloma</a:t>
            </a:r>
            <a:endParaRPr lang="en-US" dirty="0"/>
          </a:p>
        </p:txBody>
      </p:sp>
      <p:sp>
        <p:nvSpPr>
          <p:cNvPr id="4" name="TextBox 3"/>
          <p:cNvSpPr txBox="1"/>
          <p:nvPr/>
        </p:nvSpPr>
        <p:spPr>
          <a:xfrm>
            <a:off x="7478664" y="6463501"/>
            <a:ext cx="440301" cy="230832"/>
          </a:xfrm>
          <a:prstGeom prst="rect">
            <a:avLst/>
          </a:prstGeom>
          <a:noFill/>
        </p:spPr>
        <p:txBody>
          <a:bodyPr wrap="square" rtlCol="0">
            <a:spAutoFit/>
          </a:bodyPr>
          <a:lstStyle/>
          <a:p>
            <a:r>
              <a:rPr lang="fr-BE" sz="900" dirty="0"/>
              <a:t>12</a:t>
            </a:r>
            <a:endParaRPr lang="en-GB" sz="900" dirty="0"/>
          </a:p>
        </p:txBody>
      </p:sp>
    </p:spTree>
    <p:extLst>
      <p:ext uri="{BB962C8B-B14F-4D97-AF65-F5344CB8AC3E}">
        <p14:creationId xmlns:p14="http://schemas.microsoft.com/office/powerpoint/2010/main" val="2823052471"/>
      </p:ext>
    </p:extLst>
  </p:cSld>
  <p:clrMapOvr>
    <a:masterClrMapping/>
  </p:clrMapOvr>
  <p:transition>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600"/>
              </a:spcBef>
              <a:spcAft>
                <a:spcPts val="600"/>
              </a:spcAft>
            </a:pPr>
            <a:r>
              <a:rPr lang="en-US" dirty="0"/>
              <a:t>Hypothesized differences in the pharmacokinetics of MHC, between F344 rats and humans, remains to be fully elucidated</a:t>
            </a:r>
          </a:p>
          <a:p>
            <a:pPr>
              <a:spcBef>
                <a:spcPts val="600"/>
              </a:spcBef>
              <a:spcAft>
                <a:spcPts val="600"/>
              </a:spcAft>
            </a:pPr>
            <a:endParaRPr lang="en-US" dirty="0"/>
          </a:p>
          <a:p>
            <a:pPr>
              <a:spcBef>
                <a:spcPts val="600"/>
              </a:spcBef>
              <a:spcAft>
                <a:spcPts val="600"/>
              </a:spcAft>
            </a:pPr>
            <a:r>
              <a:rPr lang="en-US" dirty="0"/>
              <a:t>Underlying mechanisms responsible for the unique response in F344 rats have been suggested</a:t>
            </a:r>
          </a:p>
          <a:p>
            <a:pPr lvl="1">
              <a:spcBef>
                <a:spcPts val="600"/>
              </a:spcBef>
              <a:spcAft>
                <a:spcPts val="600"/>
              </a:spcAft>
            </a:pPr>
            <a:r>
              <a:rPr lang="en-US" dirty="0"/>
              <a:t>Suggested rates of MHC absorption differ between rats and humans </a:t>
            </a:r>
          </a:p>
          <a:p>
            <a:pPr lvl="1">
              <a:spcBef>
                <a:spcPts val="600"/>
              </a:spcBef>
              <a:spcAft>
                <a:spcPts val="600"/>
              </a:spcAft>
            </a:pPr>
            <a:r>
              <a:rPr lang="en-US" dirty="0"/>
              <a:t>F-344 rat appears to have a less efficient rate of MHC metabolism compared to other species/strains, including humans. </a:t>
            </a:r>
          </a:p>
          <a:p>
            <a:pPr lvl="2">
              <a:spcBef>
                <a:spcPts val="600"/>
              </a:spcBef>
              <a:spcAft>
                <a:spcPts val="600"/>
              </a:spcAft>
            </a:pPr>
            <a:r>
              <a:rPr lang="en-US" dirty="0"/>
              <a:t>Differences in enzymatic induction</a:t>
            </a:r>
          </a:p>
          <a:p>
            <a:pPr lvl="1">
              <a:spcBef>
                <a:spcPts val="600"/>
              </a:spcBef>
              <a:spcAft>
                <a:spcPts val="600"/>
              </a:spcAft>
            </a:pPr>
            <a:r>
              <a:rPr lang="en-US" dirty="0"/>
              <a:t>F-344 rat appears to be particularly sensitive in its inflammatory response to MHC compared to other species/strains, including humans. </a:t>
            </a:r>
          </a:p>
          <a:p>
            <a:pPr lvl="2">
              <a:spcBef>
                <a:spcPts val="600"/>
              </a:spcBef>
              <a:spcAft>
                <a:spcPts val="600"/>
              </a:spcAft>
            </a:pPr>
            <a:r>
              <a:rPr lang="en-US" dirty="0"/>
              <a:t>Differences in </a:t>
            </a:r>
            <a:r>
              <a:rPr lang="en-US" dirty="0" err="1"/>
              <a:t>Kupffer</a:t>
            </a:r>
            <a:r>
              <a:rPr lang="en-US" dirty="0"/>
              <a:t> cell activity</a:t>
            </a:r>
          </a:p>
          <a:p>
            <a:endParaRPr lang="en-US" dirty="0"/>
          </a:p>
        </p:txBody>
      </p:sp>
      <p:sp>
        <p:nvSpPr>
          <p:cNvPr id="3" name="Title 2"/>
          <p:cNvSpPr>
            <a:spLocks noGrp="1"/>
          </p:cNvSpPr>
          <p:nvPr>
            <p:ph type="title"/>
          </p:nvPr>
        </p:nvSpPr>
        <p:spPr/>
        <p:txBody>
          <a:bodyPr/>
          <a:lstStyle/>
          <a:p>
            <a:r>
              <a:rPr lang="en-US" dirty="0"/>
              <a:t>Points of Uncertainty</a:t>
            </a:r>
          </a:p>
        </p:txBody>
      </p:sp>
      <p:sp>
        <p:nvSpPr>
          <p:cNvPr id="4" name="TextBox 3"/>
          <p:cNvSpPr txBox="1"/>
          <p:nvPr/>
        </p:nvSpPr>
        <p:spPr>
          <a:xfrm>
            <a:off x="7478664" y="6451134"/>
            <a:ext cx="331486" cy="230832"/>
          </a:xfrm>
          <a:prstGeom prst="rect">
            <a:avLst/>
          </a:prstGeom>
          <a:noFill/>
        </p:spPr>
        <p:txBody>
          <a:bodyPr wrap="square" rtlCol="0">
            <a:spAutoFit/>
          </a:bodyPr>
          <a:lstStyle/>
          <a:p>
            <a:r>
              <a:rPr lang="fr-BE" sz="900" dirty="0"/>
              <a:t>13</a:t>
            </a:r>
            <a:endParaRPr lang="en-GB" sz="900" dirty="0"/>
          </a:p>
        </p:txBody>
      </p:sp>
    </p:spTree>
    <p:extLst>
      <p:ext uri="{BB962C8B-B14F-4D97-AF65-F5344CB8AC3E}">
        <p14:creationId xmlns:p14="http://schemas.microsoft.com/office/powerpoint/2010/main" val="2817331332"/>
      </p:ext>
    </p:extLst>
  </p:cSld>
  <p:clrMapOvr>
    <a:masterClrMapping/>
  </p:clrMapOvr>
  <p:transition>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35087" y="862670"/>
            <a:ext cx="8353425" cy="627802"/>
          </a:xfrm>
        </p:spPr>
        <p:txBody>
          <a:bodyPr/>
          <a:lstStyle/>
          <a:p>
            <a:r>
              <a:rPr lang="en-US" dirty="0"/>
              <a:t>Risk is a function of both hazard and exposure</a:t>
            </a:r>
          </a:p>
          <a:p>
            <a:endParaRPr lang="en-US" dirty="0"/>
          </a:p>
        </p:txBody>
      </p:sp>
      <p:sp>
        <p:nvSpPr>
          <p:cNvPr id="3" name="Title 2"/>
          <p:cNvSpPr>
            <a:spLocks noGrp="1"/>
          </p:cNvSpPr>
          <p:nvPr>
            <p:ph type="title"/>
          </p:nvPr>
        </p:nvSpPr>
        <p:spPr/>
        <p:txBody>
          <a:bodyPr/>
          <a:lstStyle/>
          <a:p>
            <a:r>
              <a:rPr lang="en-US" dirty="0"/>
              <a:t>Conclusions (1/3)</a:t>
            </a:r>
          </a:p>
        </p:txBody>
      </p:sp>
      <p:sp>
        <p:nvSpPr>
          <p:cNvPr id="4" name="Isosceles Triangle 3"/>
          <p:cNvSpPr/>
          <p:nvPr/>
        </p:nvSpPr>
        <p:spPr bwMode="auto">
          <a:xfrm>
            <a:off x="4086987" y="2052869"/>
            <a:ext cx="3886200" cy="667430"/>
          </a:xfrm>
          <a:prstGeom prst="triangle">
            <a:avLst/>
          </a:prstGeom>
          <a:solidFill>
            <a:srgbClr val="0070C0"/>
          </a:solidFill>
          <a:ln w="12700" cap="flat" cmpd="sng" algn="ctr">
            <a:solidFill>
              <a:schemeClr val="tx1"/>
            </a:solidFill>
            <a:prstDash val="solid"/>
            <a:round/>
            <a:headEnd type="none" w="med" len="med"/>
            <a:tailEnd type="none" w="med" len="med"/>
          </a:ln>
          <a:effectLst/>
          <a:extLst/>
        </p:spPr>
        <p:txBody>
          <a:bodyPr vert="horz" wrap="square" lIns="90488" tIns="44450" rIns="90488" bIns="44450" numCol="1" rtlCol="0" anchor="ctr" anchorCtr="0" compatLnSpc="1">
            <a:prstTxWarp prst="textNoShape">
              <a:avLst/>
            </a:prstTxWarp>
            <a:spAutoFit/>
          </a:bodyPr>
          <a:lstStyle/>
          <a:p>
            <a:pPr algn="ctr" eaLnBrk="0" fontAlgn="base" hangingPunct="0">
              <a:spcBef>
                <a:spcPct val="20000"/>
              </a:spcBef>
              <a:spcAft>
                <a:spcPct val="0"/>
              </a:spcAft>
            </a:pPr>
            <a:endParaRPr lang="en-US" sz="1600" dirty="0">
              <a:latin typeface="Arial" charset="0"/>
            </a:endParaRPr>
          </a:p>
        </p:txBody>
      </p:sp>
      <p:sp>
        <p:nvSpPr>
          <p:cNvPr id="5" name="TextBox 4"/>
          <p:cNvSpPr txBox="1"/>
          <p:nvPr/>
        </p:nvSpPr>
        <p:spPr>
          <a:xfrm>
            <a:off x="5536311" y="1647920"/>
            <a:ext cx="987552" cy="369332"/>
          </a:xfrm>
          <a:prstGeom prst="rect">
            <a:avLst/>
          </a:prstGeom>
          <a:noFill/>
        </p:spPr>
        <p:txBody>
          <a:bodyPr wrap="square" rtlCol="0">
            <a:spAutoFit/>
          </a:bodyPr>
          <a:lstStyle/>
          <a:p>
            <a:pPr algn="ctr"/>
            <a:r>
              <a:rPr lang="en-US" b="1" dirty="0">
                <a:solidFill>
                  <a:schemeClr val="bg1"/>
                </a:solidFill>
              </a:rPr>
              <a:t>RISK</a:t>
            </a:r>
          </a:p>
        </p:txBody>
      </p:sp>
      <p:sp>
        <p:nvSpPr>
          <p:cNvPr id="7" name="TextBox 6"/>
          <p:cNvSpPr txBox="1"/>
          <p:nvPr/>
        </p:nvSpPr>
        <p:spPr>
          <a:xfrm>
            <a:off x="4214718" y="3087100"/>
            <a:ext cx="1458849" cy="369332"/>
          </a:xfrm>
          <a:prstGeom prst="rect">
            <a:avLst/>
          </a:prstGeom>
          <a:noFill/>
        </p:spPr>
        <p:txBody>
          <a:bodyPr wrap="square" rtlCol="0">
            <a:spAutoFit/>
          </a:bodyPr>
          <a:lstStyle/>
          <a:p>
            <a:pPr algn="ctr"/>
            <a:r>
              <a:rPr lang="en-US" b="1" dirty="0">
                <a:solidFill>
                  <a:schemeClr val="bg1"/>
                </a:solidFill>
              </a:rPr>
              <a:t>HAZARD</a:t>
            </a:r>
          </a:p>
        </p:txBody>
      </p:sp>
      <p:sp>
        <p:nvSpPr>
          <p:cNvPr id="8" name="TextBox 7"/>
          <p:cNvSpPr txBox="1"/>
          <p:nvPr/>
        </p:nvSpPr>
        <p:spPr>
          <a:xfrm>
            <a:off x="6336602" y="3087100"/>
            <a:ext cx="1458849" cy="369332"/>
          </a:xfrm>
          <a:prstGeom prst="rect">
            <a:avLst/>
          </a:prstGeom>
          <a:noFill/>
        </p:spPr>
        <p:txBody>
          <a:bodyPr wrap="square" rtlCol="0">
            <a:spAutoFit/>
          </a:bodyPr>
          <a:lstStyle/>
          <a:p>
            <a:pPr algn="ctr"/>
            <a:r>
              <a:rPr lang="en-US" b="1" dirty="0">
                <a:solidFill>
                  <a:schemeClr val="bg1"/>
                </a:solidFill>
              </a:rPr>
              <a:t>EXPOSURE</a:t>
            </a:r>
          </a:p>
        </p:txBody>
      </p:sp>
      <p:cxnSp>
        <p:nvCxnSpPr>
          <p:cNvPr id="10" name="Straight Arrow Connector 9"/>
          <p:cNvCxnSpPr>
            <a:stCxn id="5" idx="2"/>
          </p:cNvCxnSpPr>
          <p:nvPr/>
        </p:nvCxnSpPr>
        <p:spPr bwMode="auto">
          <a:xfrm flipH="1">
            <a:off x="4944141" y="2017252"/>
            <a:ext cx="1085946" cy="1069848"/>
          </a:xfrm>
          <a:prstGeom prst="straightConnector1">
            <a:avLst/>
          </a:prstGeom>
          <a:ln w="76200">
            <a:headEnd type="none" w="med" len="med"/>
            <a:tailEnd type="triangle"/>
          </a:ln>
          <a:extLst/>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2"/>
            <a:endCxn id="8" idx="0"/>
          </p:cNvCxnSpPr>
          <p:nvPr/>
        </p:nvCxnSpPr>
        <p:spPr bwMode="auto">
          <a:xfrm>
            <a:off x="6030088" y="2017252"/>
            <a:ext cx="1035939" cy="1069848"/>
          </a:xfrm>
          <a:prstGeom prst="straightConnector1">
            <a:avLst/>
          </a:prstGeom>
          <a:ln w="76200">
            <a:headEnd type="none" w="med" len="med"/>
            <a:tailEnd type="triangle"/>
          </a:ln>
          <a:extLst/>
        </p:spPr>
        <p:style>
          <a:lnRef idx="1">
            <a:schemeClr val="accent1"/>
          </a:lnRef>
          <a:fillRef idx="0">
            <a:schemeClr val="accent1"/>
          </a:fillRef>
          <a:effectRef idx="0">
            <a:schemeClr val="accent1"/>
          </a:effectRef>
          <a:fontRef idx="minor">
            <a:schemeClr val="tx1"/>
          </a:fontRef>
        </p:style>
      </p:cxnSp>
      <p:sp>
        <p:nvSpPr>
          <p:cNvPr id="15" name="Oval 14"/>
          <p:cNvSpPr/>
          <p:nvPr/>
        </p:nvSpPr>
        <p:spPr bwMode="auto">
          <a:xfrm>
            <a:off x="4301037" y="3018438"/>
            <a:ext cx="1286209" cy="472465"/>
          </a:xfrm>
          <a:prstGeom prst="ellipse">
            <a:avLst/>
          </a:prstGeom>
          <a:noFill/>
          <a:ln w="5715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rtlCol="0" anchor="ctr" anchorCtr="0" compatLnSpc="1">
            <a:prstTxWarp prst="textNoShape">
              <a:avLst/>
            </a:prstTxWarp>
            <a:spAutoFit/>
          </a:bodyPr>
          <a:lstStyle/>
          <a:p>
            <a:pPr algn="ctr" eaLnBrk="0" fontAlgn="base" hangingPunct="0">
              <a:spcBef>
                <a:spcPct val="20000"/>
              </a:spcBef>
              <a:spcAft>
                <a:spcPct val="0"/>
              </a:spcAft>
            </a:pPr>
            <a:endParaRPr lang="en-US" sz="1600">
              <a:latin typeface="Arial" charset="0"/>
            </a:endParaRPr>
          </a:p>
        </p:txBody>
      </p:sp>
      <p:sp>
        <p:nvSpPr>
          <p:cNvPr id="17" name="Content Placeholder 1"/>
          <p:cNvSpPr txBox="1">
            <a:spLocks/>
          </p:cNvSpPr>
          <p:nvPr/>
        </p:nvSpPr>
        <p:spPr bwMode="auto">
          <a:xfrm>
            <a:off x="1853375" y="3639322"/>
            <a:ext cx="8353425" cy="2670038"/>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40000"/>
              </a:spcBef>
              <a:spcAft>
                <a:spcPct val="0"/>
              </a:spcAft>
              <a:buClr>
                <a:srgbClr val="3159A9"/>
              </a:buClr>
              <a:buSzPct val="100000"/>
              <a:buFont typeface="Webdings" pitchFamily="18" charset="2"/>
              <a:buChar char="4"/>
              <a:defRPr sz="2000">
                <a:solidFill>
                  <a:srgbClr val="0057A8"/>
                </a:solidFill>
                <a:latin typeface="+mn-lt"/>
                <a:ea typeface="+mn-ea"/>
                <a:cs typeface="+mn-cs"/>
              </a:defRPr>
            </a:lvl1pPr>
            <a:lvl2pPr marL="742950" indent="-285750" algn="l" rtl="0" eaLnBrk="1" fontAlgn="base" hangingPunct="1">
              <a:spcBef>
                <a:spcPct val="20000"/>
              </a:spcBef>
              <a:spcAft>
                <a:spcPct val="0"/>
              </a:spcAft>
              <a:buSzPct val="100000"/>
              <a:buFont typeface="Webdings" pitchFamily="18" charset="2"/>
              <a:buChar char="4"/>
              <a:defRPr sz="1800">
                <a:solidFill>
                  <a:srgbClr val="0057A8"/>
                </a:solidFill>
                <a:latin typeface="+mn-lt"/>
              </a:defRPr>
            </a:lvl2pPr>
            <a:lvl3pPr marL="1162050" indent="-228600" algn="l" rtl="0" eaLnBrk="1" fontAlgn="base" hangingPunct="1">
              <a:spcBef>
                <a:spcPct val="20000"/>
              </a:spcBef>
              <a:spcAft>
                <a:spcPct val="0"/>
              </a:spcAft>
              <a:buSzPct val="100000"/>
              <a:buFont typeface="Webdings" pitchFamily="18" charset="2"/>
              <a:buChar char="4"/>
              <a:defRPr sz="1600">
                <a:solidFill>
                  <a:srgbClr val="0057A8"/>
                </a:solidFill>
                <a:latin typeface="+mn-lt"/>
              </a:defRPr>
            </a:lvl3pPr>
            <a:lvl4pPr marL="1600200" indent="-228600" algn="l" rtl="0" eaLnBrk="1" fontAlgn="base" hangingPunct="1">
              <a:spcBef>
                <a:spcPct val="20000"/>
              </a:spcBef>
              <a:spcAft>
                <a:spcPct val="0"/>
              </a:spcAft>
              <a:buSzPct val="100000"/>
              <a:buFont typeface="Webdings" pitchFamily="18" charset="2"/>
              <a:buChar char="4"/>
              <a:defRPr sz="1400">
                <a:solidFill>
                  <a:srgbClr val="0057A8"/>
                </a:solidFill>
                <a:latin typeface="+mn-lt"/>
              </a:defRPr>
            </a:lvl4pPr>
            <a:lvl5pPr marL="2057400" indent="-228600" algn="l" rtl="0" eaLnBrk="1" fontAlgn="base" hangingPunct="1">
              <a:spcBef>
                <a:spcPct val="20000"/>
              </a:spcBef>
              <a:spcAft>
                <a:spcPct val="0"/>
              </a:spcAft>
              <a:buSzPct val="100000"/>
              <a:buFont typeface="Webdings" pitchFamily="18" charset="2"/>
              <a:buChar char="4"/>
              <a:defRPr sz="1200">
                <a:solidFill>
                  <a:srgbClr val="0057A8"/>
                </a:solidFill>
                <a:latin typeface="+mn-lt"/>
              </a:defRPr>
            </a:lvl5pPr>
            <a:lvl6pPr marL="2514600" indent="-228600" algn="l" rtl="0" eaLnBrk="1" fontAlgn="base" hangingPunct="1">
              <a:spcBef>
                <a:spcPct val="20000"/>
              </a:spcBef>
              <a:spcAft>
                <a:spcPct val="0"/>
              </a:spcAft>
              <a:buSzPct val="100000"/>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SzPct val="100000"/>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SzPct val="100000"/>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SzPct val="100000"/>
              <a:buChar char="»"/>
              <a:defRPr sz="2000">
                <a:solidFill>
                  <a:schemeClr val="tx1"/>
                </a:solidFill>
                <a:latin typeface="Times New Roman" pitchFamily="18" charset="0"/>
              </a:defRPr>
            </a:lvl9pPr>
          </a:lstStyle>
          <a:p>
            <a:pPr>
              <a:spcBef>
                <a:spcPts val="600"/>
              </a:spcBef>
              <a:spcAft>
                <a:spcPts val="600"/>
              </a:spcAft>
            </a:pPr>
            <a:r>
              <a:rPr lang="en-US" dirty="0"/>
              <a:t>Safety assessments</a:t>
            </a:r>
            <a:r>
              <a:rPr lang="en-US" b="1" dirty="0"/>
              <a:t> </a:t>
            </a:r>
            <a:r>
              <a:rPr lang="en-US" dirty="0"/>
              <a:t>should be based on the most relevant animal model</a:t>
            </a:r>
            <a:r>
              <a:rPr lang="en-US" b="1" dirty="0"/>
              <a:t> </a:t>
            </a:r>
            <a:r>
              <a:rPr lang="en-US" dirty="0"/>
              <a:t>to humans. </a:t>
            </a:r>
          </a:p>
          <a:p>
            <a:pPr lvl="1">
              <a:spcBef>
                <a:spcPts val="600"/>
              </a:spcBef>
              <a:spcAft>
                <a:spcPts val="600"/>
              </a:spcAft>
            </a:pPr>
            <a:r>
              <a:rPr lang="en-US" dirty="0"/>
              <a:t>The occurrence of strain/species differences in response to MHC complicates the extrapolation of animal</a:t>
            </a:r>
            <a:r>
              <a:rPr lang="en-US" b="1" dirty="0"/>
              <a:t> </a:t>
            </a:r>
            <a:r>
              <a:rPr lang="en-US" dirty="0"/>
              <a:t>toxicity data to humans. </a:t>
            </a:r>
          </a:p>
          <a:p>
            <a:pPr lvl="1">
              <a:spcBef>
                <a:spcPts val="600"/>
              </a:spcBef>
              <a:spcAft>
                <a:spcPts val="600"/>
              </a:spcAft>
            </a:pPr>
            <a:r>
              <a:rPr lang="en-US" dirty="0"/>
              <a:t>Extrapolations are often conservatively based on data obtained from the most sensitive animal species, unless it can be shown that the</a:t>
            </a:r>
            <a:r>
              <a:rPr lang="en-US" b="1" dirty="0"/>
              <a:t> </a:t>
            </a:r>
            <a:r>
              <a:rPr lang="en-US" dirty="0"/>
              <a:t>response in that species is not relevant to humans</a:t>
            </a:r>
            <a:endParaRPr lang="en-US" kern="0" dirty="0"/>
          </a:p>
        </p:txBody>
      </p:sp>
      <p:sp>
        <p:nvSpPr>
          <p:cNvPr id="6" name="TextBox 5"/>
          <p:cNvSpPr txBox="1"/>
          <p:nvPr/>
        </p:nvSpPr>
        <p:spPr>
          <a:xfrm>
            <a:off x="7478664" y="6457779"/>
            <a:ext cx="453006" cy="230832"/>
          </a:xfrm>
          <a:prstGeom prst="rect">
            <a:avLst/>
          </a:prstGeom>
          <a:noFill/>
        </p:spPr>
        <p:txBody>
          <a:bodyPr wrap="square" rtlCol="0">
            <a:spAutoFit/>
          </a:bodyPr>
          <a:lstStyle/>
          <a:p>
            <a:r>
              <a:rPr lang="fr-BE" sz="900" dirty="0"/>
              <a:t>14</a:t>
            </a:r>
            <a:endParaRPr lang="en-GB" sz="900" dirty="0"/>
          </a:p>
        </p:txBody>
      </p:sp>
    </p:spTree>
    <p:extLst>
      <p:ext uri="{BB962C8B-B14F-4D97-AF65-F5344CB8AC3E}">
        <p14:creationId xmlns:p14="http://schemas.microsoft.com/office/powerpoint/2010/main" val="2619606269"/>
      </p:ext>
    </p:extLst>
  </p:cSld>
  <p:clrMapOvr>
    <a:masterClrMapping/>
  </p:clrMapOvr>
  <p:transition>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00264" y="1129004"/>
            <a:ext cx="8353425" cy="4841584"/>
          </a:xfrm>
        </p:spPr>
        <p:txBody>
          <a:bodyPr/>
          <a:lstStyle/>
          <a:p>
            <a:pPr>
              <a:spcBef>
                <a:spcPts val="1200"/>
              </a:spcBef>
              <a:spcAft>
                <a:spcPts val="600"/>
              </a:spcAft>
            </a:pPr>
            <a:r>
              <a:rPr lang="en-US" b="1" dirty="0"/>
              <a:t>Are the observations made in F344 rats typical for and relevant to other rat strains?</a:t>
            </a:r>
            <a:endParaRPr lang="en-US" dirty="0"/>
          </a:p>
          <a:p>
            <a:pPr lvl="1">
              <a:spcBef>
                <a:spcPts val="1200"/>
              </a:spcBef>
              <a:spcAft>
                <a:spcPts val="600"/>
              </a:spcAft>
            </a:pPr>
            <a:r>
              <a:rPr lang="en-US" dirty="0" err="1"/>
              <a:t>Subchronic</a:t>
            </a:r>
            <a:r>
              <a:rPr lang="en-US" dirty="0"/>
              <a:t> feeding studies of MHC in the F344 rat have shown a dose-related increase in observations of liver </a:t>
            </a:r>
            <a:r>
              <a:rPr lang="en-US" dirty="0" err="1"/>
              <a:t>epithelioid</a:t>
            </a:r>
            <a:r>
              <a:rPr lang="en-US" dirty="0"/>
              <a:t> granulomas in some treatment groups. </a:t>
            </a:r>
          </a:p>
          <a:p>
            <a:pPr lvl="1">
              <a:spcBef>
                <a:spcPts val="1200"/>
              </a:spcBef>
              <a:spcAft>
                <a:spcPts val="600"/>
              </a:spcAft>
            </a:pPr>
            <a:r>
              <a:rPr lang="en-US" dirty="0"/>
              <a:t>Marked contrast to the negative findings reported in numerous </a:t>
            </a:r>
            <a:r>
              <a:rPr lang="en-US" dirty="0" err="1"/>
              <a:t>subchronic</a:t>
            </a:r>
            <a:r>
              <a:rPr lang="en-US" dirty="0"/>
              <a:t> and chronic toxicity studies on MHC conducted in several animal models.</a:t>
            </a:r>
          </a:p>
          <a:p>
            <a:pPr marL="762000" lvl="2" indent="-342900">
              <a:spcBef>
                <a:spcPts val="1200"/>
              </a:spcBef>
              <a:spcAft>
                <a:spcPts val="600"/>
              </a:spcAft>
              <a:buClr>
                <a:srgbClr val="3159A9"/>
              </a:buClr>
            </a:pPr>
            <a:r>
              <a:rPr lang="en-US" sz="1800" dirty="0"/>
              <a:t>The underlying mechanisms for species/strain differences in response to MHC is unknown, but is hypothesized to result from differences in absorption, metabolism, and/or inflammatory responses.</a:t>
            </a:r>
          </a:p>
        </p:txBody>
      </p:sp>
      <p:sp>
        <p:nvSpPr>
          <p:cNvPr id="3" name="Title 2"/>
          <p:cNvSpPr>
            <a:spLocks noGrp="1"/>
          </p:cNvSpPr>
          <p:nvPr>
            <p:ph type="title"/>
          </p:nvPr>
        </p:nvSpPr>
        <p:spPr/>
        <p:txBody>
          <a:bodyPr/>
          <a:lstStyle/>
          <a:p>
            <a:r>
              <a:rPr lang="en-US" dirty="0"/>
              <a:t>Conclusions (2/3)</a:t>
            </a:r>
          </a:p>
        </p:txBody>
      </p:sp>
      <p:sp>
        <p:nvSpPr>
          <p:cNvPr id="4" name="TextBox 3"/>
          <p:cNvSpPr txBox="1"/>
          <p:nvPr/>
        </p:nvSpPr>
        <p:spPr>
          <a:xfrm>
            <a:off x="7390700" y="6462845"/>
            <a:ext cx="457079" cy="230832"/>
          </a:xfrm>
          <a:prstGeom prst="rect">
            <a:avLst/>
          </a:prstGeom>
          <a:noFill/>
        </p:spPr>
        <p:txBody>
          <a:bodyPr wrap="square" rtlCol="0">
            <a:spAutoFit/>
          </a:bodyPr>
          <a:lstStyle/>
          <a:p>
            <a:r>
              <a:rPr lang="fr-BE" sz="900" dirty="0"/>
              <a:t>15</a:t>
            </a:r>
            <a:endParaRPr lang="en-GB" sz="900" dirty="0"/>
          </a:p>
        </p:txBody>
      </p:sp>
    </p:spTree>
    <p:extLst>
      <p:ext uri="{BB962C8B-B14F-4D97-AF65-F5344CB8AC3E}">
        <p14:creationId xmlns:p14="http://schemas.microsoft.com/office/powerpoint/2010/main" val="176658328"/>
      </p:ext>
    </p:extLst>
  </p:cSld>
  <p:clrMapOvr>
    <a:masterClrMapping/>
  </p:clrMapOvr>
  <p:transition>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00264" y="1147665"/>
            <a:ext cx="8353425" cy="4822923"/>
          </a:xfrm>
        </p:spPr>
        <p:txBody>
          <a:bodyPr/>
          <a:lstStyle/>
          <a:p>
            <a:pPr>
              <a:spcBef>
                <a:spcPts val="1200"/>
              </a:spcBef>
              <a:spcAft>
                <a:spcPts val="600"/>
              </a:spcAft>
            </a:pPr>
            <a:r>
              <a:rPr lang="en-US" b="1" dirty="0"/>
              <a:t>Are the observations made in F344 rats typical for and relevant to humans?</a:t>
            </a:r>
            <a:endParaRPr lang="en-US" dirty="0"/>
          </a:p>
          <a:p>
            <a:pPr lvl="1">
              <a:spcBef>
                <a:spcPts val="1200"/>
              </a:spcBef>
              <a:spcAft>
                <a:spcPts val="600"/>
              </a:spcAft>
            </a:pPr>
            <a:r>
              <a:rPr lang="en-US" dirty="0" err="1"/>
              <a:t>Epithelioid</a:t>
            </a:r>
            <a:r>
              <a:rPr lang="en-US" dirty="0"/>
              <a:t> granulomas observed in F-344 rats exposed to MHC are morphologically different from </a:t>
            </a:r>
            <a:r>
              <a:rPr lang="en-US" dirty="0" err="1"/>
              <a:t>lipogranulomas</a:t>
            </a:r>
            <a:r>
              <a:rPr lang="en-US" dirty="0"/>
              <a:t> observed in humans.</a:t>
            </a:r>
          </a:p>
          <a:p>
            <a:pPr lvl="1">
              <a:spcBef>
                <a:spcPts val="1200"/>
              </a:spcBef>
              <a:spcAft>
                <a:spcPts val="600"/>
              </a:spcAft>
            </a:pPr>
            <a:r>
              <a:rPr lang="en-US" dirty="0"/>
              <a:t>Human hepatic </a:t>
            </a:r>
            <a:r>
              <a:rPr lang="en-US" dirty="0" err="1"/>
              <a:t>lipogranuloma</a:t>
            </a:r>
            <a:r>
              <a:rPr lang="en-US" dirty="0"/>
              <a:t> incidence is low and they have not been associated with any adverse clinical effect.</a:t>
            </a:r>
          </a:p>
          <a:p>
            <a:pPr lvl="1">
              <a:spcBef>
                <a:spcPts val="1200"/>
              </a:spcBef>
              <a:spcAft>
                <a:spcPts val="600"/>
              </a:spcAft>
            </a:pPr>
            <a:r>
              <a:rPr lang="en-US" dirty="0"/>
              <a:t>It is unlikely that extrapolation of hepatic granuloma effects from F-344 rats are informative to human health risk assessments.</a:t>
            </a:r>
          </a:p>
          <a:p>
            <a:endParaRPr lang="en-US" dirty="0"/>
          </a:p>
        </p:txBody>
      </p:sp>
      <p:sp>
        <p:nvSpPr>
          <p:cNvPr id="3" name="Title 2"/>
          <p:cNvSpPr>
            <a:spLocks noGrp="1"/>
          </p:cNvSpPr>
          <p:nvPr>
            <p:ph type="title"/>
          </p:nvPr>
        </p:nvSpPr>
        <p:spPr/>
        <p:txBody>
          <a:bodyPr/>
          <a:lstStyle/>
          <a:p>
            <a:r>
              <a:rPr lang="en-US" dirty="0"/>
              <a:t>Conclusions (3/3)</a:t>
            </a:r>
          </a:p>
        </p:txBody>
      </p:sp>
      <p:sp>
        <p:nvSpPr>
          <p:cNvPr id="4" name="TextBox 3"/>
          <p:cNvSpPr txBox="1"/>
          <p:nvPr/>
        </p:nvSpPr>
        <p:spPr>
          <a:xfrm>
            <a:off x="7415747" y="6483389"/>
            <a:ext cx="411060" cy="230832"/>
          </a:xfrm>
          <a:prstGeom prst="rect">
            <a:avLst/>
          </a:prstGeom>
          <a:noFill/>
        </p:spPr>
        <p:txBody>
          <a:bodyPr wrap="square" rtlCol="0">
            <a:spAutoFit/>
          </a:bodyPr>
          <a:lstStyle/>
          <a:p>
            <a:r>
              <a:rPr lang="fr-BE" sz="900" dirty="0"/>
              <a:t>16</a:t>
            </a:r>
            <a:endParaRPr lang="en-GB" sz="900" dirty="0"/>
          </a:p>
        </p:txBody>
      </p:sp>
    </p:spTree>
    <p:extLst>
      <p:ext uri="{BB962C8B-B14F-4D97-AF65-F5344CB8AC3E}">
        <p14:creationId xmlns:p14="http://schemas.microsoft.com/office/powerpoint/2010/main" val="193819852"/>
      </p:ext>
    </p:extLst>
  </p:cSld>
  <p:clrMapOvr>
    <a:masterClrMapping/>
  </p:clrMapOvr>
  <p:transition>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100" dirty="0"/>
              <a:t>Adenuga D, Goyak K, Lewis RJ. (2017). Evaluating the </a:t>
            </a:r>
            <a:r>
              <a:rPr lang="en-US" sz="1100" dirty="0" err="1"/>
              <a:t>MoA</a:t>
            </a:r>
            <a:r>
              <a:rPr lang="en-US" sz="1100" dirty="0"/>
              <a:t>/human relevance framework for F-344 rat liver </a:t>
            </a:r>
            <a:r>
              <a:rPr lang="en-US" sz="1100" dirty="0" err="1"/>
              <a:t>epithelioid</a:t>
            </a:r>
            <a:r>
              <a:rPr lang="en-US" sz="1100" dirty="0"/>
              <a:t> granulomas with mineral oil hydrocarbons. </a:t>
            </a:r>
            <a:r>
              <a:rPr lang="en-US" sz="1100" i="1" dirty="0"/>
              <a:t>Critical Reviews in Toxicology. </a:t>
            </a:r>
          </a:p>
          <a:p>
            <a:r>
              <a:rPr lang="en-US" sz="1100" dirty="0" err="1"/>
              <a:t>Albro</a:t>
            </a:r>
            <a:r>
              <a:rPr lang="en-US" sz="1100" dirty="0"/>
              <a:t> PW and </a:t>
            </a:r>
            <a:r>
              <a:rPr lang="en-US" sz="1100" dirty="0" err="1"/>
              <a:t>Fishbein</a:t>
            </a:r>
            <a:r>
              <a:rPr lang="en-US" sz="1100" dirty="0"/>
              <a:t> L. (1970). Absorption of aliphatic hydrocarbons by rats. </a:t>
            </a:r>
            <a:r>
              <a:rPr lang="en-US" sz="1100" i="1" dirty="0" err="1"/>
              <a:t>Biochim</a:t>
            </a:r>
            <a:r>
              <a:rPr lang="en-US" sz="1100" i="1" dirty="0"/>
              <a:t>. </a:t>
            </a:r>
            <a:r>
              <a:rPr lang="en-US" sz="1100" i="1" dirty="0" err="1"/>
              <a:t>Biophys</a:t>
            </a:r>
            <a:r>
              <a:rPr lang="en-US" sz="1100" i="1" dirty="0"/>
              <a:t>. </a:t>
            </a:r>
            <a:r>
              <a:rPr lang="en-US" sz="1100" i="1" dirty="0" err="1"/>
              <a:t>Acta</a:t>
            </a:r>
            <a:r>
              <a:rPr lang="en-US" sz="1100" i="1" dirty="0"/>
              <a:t> </a:t>
            </a:r>
            <a:r>
              <a:rPr lang="en-US" sz="1100" dirty="0"/>
              <a:t>219(2): 437-446.</a:t>
            </a:r>
          </a:p>
          <a:p>
            <a:r>
              <a:rPr lang="en-US" sz="1100" dirty="0" err="1"/>
              <a:t>Albro</a:t>
            </a:r>
            <a:r>
              <a:rPr lang="en-US" sz="1100" dirty="0"/>
              <a:t> PW and Thomas RO. (1974). </a:t>
            </a:r>
            <a:r>
              <a:rPr lang="en-US" sz="1100" i="1" dirty="0" err="1"/>
              <a:t>Biochim</a:t>
            </a:r>
            <a:r>
              <a:rPr lang="en-US" sz="1100" i="1" dirty="0"/>
              <a:t>. </a:t>
            </a:r>
            <a:r>
              <a:rPr lang="en-US" sz="1100" i="1" dirty="0" err="1"/>
              <a:t>Biophys</a:t>
            </a:r>
            <a:r>
              <a:rPr lang="en-US" sz="1100" i="1" dirty="0"/>
              <a:t>. </a:t>
            </a:r>
            <a:r>
              <a:rPr lang="en-US" sz="1100" i="1" dirty="0" err="1"/>
              <a:t>Acta</a:t>
            </a:r>
            <a:r>
              <a:rPr lang="en-US" sz="1100" i="1" dirty="0"/>
              <a:t> </a:t>
            </a:r>
            <a:r>
              <a:rPr lang="en-US" sz="1100" dirty="0"/>
              <a:t>372: 1.</a:t>
            </a:r>
          </a:p>
          <a:p>
            <a:r>
              <a:rPr lang="en-US" sz="1100" dirty="0"/>
              <a:t>Baldwin MK, Berry PH, </a:t>
            </a:r>
            <a:r>
              <a:rPr lang="en-US" sz="1100" dirty="0" err="1"/>
              <a:t>Esdaile</a:t>
            </a:r>
            <a:r>
              <a:rPr lang="en-US" sz="1100" dirty="0"/>
              <a:t> DJ, </a:t>
            </a:r>
            <a:r>
              <a:rPr lang="en-US" sz="1100" dirty="0" err="1"/>
              <a:t>Linnett</a:t>
            </a:r>
            <a:r>
              <a:rPr lang="en-US" sz="1100" dirty="0"/>
              <a:t> SL, Martin JG, </a:t>
            </a:r>
            <a:r>
              <a:rPr lang="en-US" sz="1100" dirty="0" err="1"/>
              <a:t>Peristianis</a:t>
            </a:r>
            <a:r>
              <a:rPr lang="en-US" sz="1100" dirty="0"/>
              <a:t> GC, et al. (1992). Feeding studies in rats with mineral hydrocarbon food grade white oils. </a:t>
            </a:r>
            <a:r>
              <a:rPr lang="en-US" sz="1100" i="1" dirty="0" err="1"/>
              <a:t>Toxicol</a:t>
            </a:r>
            <a:r>
              <a:rPr lang="en-US" sz="1100" i="1" dirty="0"/>
              <a:t>. </a:t>
            </a:r>
            <a:r>
              <a:rPr lang="en-US" sz="1100" i="1" dirty="0" err="1"/>
              <a:t>Pathol</a:t>
            </a:r>
            <a:r>
              <a:rPr lang="en-US" sz="1100" i="1" dirty="0"/>
              <a:t>. </a:t>
            </a:r>
            <a:r>
              <a:rPr lang="en-US" sz="1100" dirty="0"/>
              <a:t>20: 426–435.</a:t>
            </a:r>
          </a:p>
          <a:p>
            <a:r>
              <a:rPr lang="en-US" sz="1100" dirty="0" err="1"/>
              <a:t>Barp</a:t>
            </a:r>
            <a:r>
              <a:rPr lang="en-US" sz="1100" dirty="0"/>
              <a:t> L, </a:t>
            </a:r>
            <a:r>
              <a:rPr lang="en-US" sz="1100" dirty="0" err="1"/>
              <a:t>Biedermann</a:t>
            </a:r>
            <a:r>
              <a:rPr lang="en-US" sz="1100" dirty="0"/>
              <a:t> M, </a:t>
            </a:r>
            <a:r>
              <a:rPr lang="en-US" sz="1100" dirty="0" err="1"/>
              <a:t>Grob</a:t>
            </a:r>
            <a:r>
              <a:rPr lang="en-US" sz="1100" dirty="0"/>
              <a:t> K, Blas-Y-Estrada F, </a:t>
            </a:r>
            <a:r>
              <a:rPr lang="en-US" sz="1100" dirty="0" err="1"/>
              <a:t>Nygaard</a:t>
            </a:r>
            <a:r>
              <a:rPr lang="en-US" sz="1100" dirty="0"/>
              <a:t> UC, Alexander J, </a:t>
            </a:r>
            <a:r>
              <a:rPr lang="en-US" sz="1100" dirty="0" err="1"/>
              <a:t>Cravedi</a:t>
            </a:r>
            <a:r>
              <a:rPr lang="en-US" sz="1100" dirty="0"/>
              <a:t> J-P. (2016). Accumulation of mineral oil saturated hydrocarbons (MOSH) in female Fischer 344 rats: Comparison with human data and consequences for risk assessment. </a:t>
            </a:r>
            <a:r>
              <a:rPr lang="en-US" sz="1100" i="1" dirty="0"/>
              <a:t>Science of The Total Environment.</a:t>
            </a:r>
            <a:endParaRPr lang="en-US" sz="1100" dirty="0"/>
          </a:p>
          <a:p>
            <a:r>
              <a:rPr lang="en-US" sz="1100" dirty="0" err="1"/>
              <a:t>Boitnott</a:t>
            </a:r>
            <a:r>
              <a:rPr lang="en-US" sz="1100" dirty="0"/>
              <a:t> JK, Margolis S. (1970). Saturated hydrocarbons in human tissues. 3. Oil droplets in the liver and spleen. </a:t>
            </a:r>
            <a:r>
              <a:rPr lang="en-US" sz="1100" i="1" dirty="0"/>
              <a:t>The Johns Hopkins medical journal.</a:t>
            </a:r>
            <a:r>
              <a:rPr lang="en-US" sz="1100" dirty="0"/>
              <a:t> 127: 65-78</a:t>
            </a:r>
          </a:p>
          <a:p>
            <a:r>
              <a:rPr lang="en-US" sz="1100" dirty="0"/>
              <a:t>Boogaard PJ, Goyak KO, </a:t>
            </a:r>
            <a:r>
              <a:rPr lang="en-US" sz="1100" dirty="0" err="1"/>
              <a:t>Biles</a:t>
            </a:r>
            <a:r>
              <a:rPr lang="en-US" sz="1100" dirty="0"/>
              <a:t> RW, van </a:t>
            </a:r>
            <a:r>
              <a:rPr lang="en-US" sz="1100" dirty="0" err="1"/>
              <a:t>Stee</a:t>
            </a:r>
            <a:r>
              <a:rPr lang="en-US" sz="1100" dirty="0"/>
              <a:t> LLP, Miller MS, Miller MJ. (2012). Comparative </a:t>
            </a:r>
            <a:r>
              <a:rPr lang="en-US" sz="1100" dirty="0" err="1"/>
              <a:t>toxicokinetics</a:t>
            </a:r>
            <a:r>
              <a:rPr lang="en-US" sz="1100" dirty="0"/>
              <a:t> of low-viscosity mineral oil in Fischer 344 rats, Sprague–</a:t>
            </a:r>
            <a:r>
              <a:rPr lang="en-US" sz="1100" dirty="0" err="1"/>
              <a:t>Dawley</a:t>
            </a:r>
            <a:r>
              <a:rPr lang="en-US" sz="1100" dirty="0"/>
              <a:t> rats, and humans – Implications for an Acceptable Daily Intake (ADI). </a:t>
            </a:r>
            <a:r>
              <a:rPr lang="en-US" sz="1100" i="1" dirty="0"/>
              <a:t>Regulatory Toxicology and Pharmacology</a:t>
            </a:r>
            <a:r>
              <a:rPr lang="en-US" sz="1100" dirty="0"/>
              <a:t> 63: 69-77</a:t>
            </a:r>
          </a:p>
          <a:p>
            <a:r>
              <a:rPr lang="en-US" sz="1100" dirty="0"/>
              <a:t>Carlton WW, </a:t>
            </a:r>
            <a:r>
              <a:rPr lang="en-US" sz="1100" dirty="0" err="1"/>
              <a:t>Boitnott</a:t>
            </a:r>
            <a:r>
              <a:rPr lang="en-US" sz="1100" dirty="0"/>
              <a:t> JK, </a:t>
            </a:r>
            <a:r>
              <a:rPr lang="en-US" sz="1100" dirty="0" err="1"/>
              <a:t>Dungworth</a:t>
            </a:r>
            <a:r>
              <a:rPr lang="en-US" sz="1100" dirty="0"/>
              <a:t> DL, Ernst H, Hayashi Y, Mohr U, et al. (2001). Assessment of the morphology and significance of the lymph nodal and hepatic lesions produced in rats by the feeding of certain mineral oils and waxes. Proceedings of a pathology workshop held at the </a:t>
            </a:r>
            <a:r>
              <a:rPr lang="en-US" sz="1100" dirty="0" err="1"/>
              <a:t>Fraunhofer</a:t>
            </a:r>
            <a:r>
              <a:rPr lang="en-US" sz="1100" dirty="0"/>
              <a:t> Institute of Toxicology and Aerosol Research Hannover, Germany, May 7–9, 2001. </a:t>
            </a:r>
            <a:r>
              <a:rPr lang="en-US" sz="1100" i="1" dirty="0" err="1"/>
              <a:t>Exp.Toxicol</a:t>
            </a:r>
            <a:r>
              <a:rPr lang="en-US" sz="1100" i="1" dirty="0"/>
              <a:t>. </a:t>
            </a:r>
            <a:r>
              <a:rPr lang="en-US" sz="1100" i="1" dirty="0" err="1"/>
              <a:t>Pathol</a:t>
            </a:r>
            <a:r>
              <a:rPr lang="en-US" sz="1100" i="1" dirty="0"/>
              <a:t>. </a:t>
            </a:r>
            <a:r>
              <a:rPr lang="en-US" sz="1100" dirty="0"/>
              <a:t>53: 247–255.</a:t>
            </a:r>
          </a:p>
          <a:p>
            <a:r>
              <a:rPr lang="en-US" sz="1100" dirty="0" err="1"/>
              <a:t>Cravedi</a:t>
            </a:r>
            <a:r>
              <a:rPr lang="en-US" sz="1100" dirty="0"/>
              <a:t> J-P, </a:t>
            </a:r>
            <a:r>
              <a:rPr lang="en-US" sz="1100" dirty="0" err="1"/>
              <a:t>Perdu</a:t>
            </a:r>
            <a:r>
              <a:rPr lang="en-US" sz="1100" dirty="0"/>
              <a:t> E. (2012). In vitro metabolic study on alkanes in hepatic </a:t>
            </a:r>
            <a:r>
              <a:rPr lang="en-US" sz="1100" dirty="0" err="1"/>
              <a:t>microsomes</a:t>
            </a:r>
            <a:r>
              <a:rPr lang="en-US" sz="1100" dirty="0"/>
              <a:t> from humans and rats. </a:t>
            </a:r>
            <a:r>
              <a:rPr lang="en-US" sz="1100" i="1" dirty="0"/>
              <a:t>EFSA Supporting Publications</a:t>
            </a:r>
            <a:r>
              <a:rPr lang="en-US" sz="1100" dirty="0"/>
              <a:t> 9: 263E-n/a</a:t>
            </a:r>
          </a:p>
          <a:p>
            <a:r>
              <a:rPr lang="en-US" sz="1100" dirty="0"/>
              <a:t>Cruickshank B, Jane Thomas M (1984) Mineral oil (follicular) </a:t>
            </a:r>
            <a:r>
              <a:rPr lang="en-US" sz="1100" dirty="0" err="1"/>
              <a:t>lipidosis</a:t>
            </a:r>
            <a:r>
              <a:rPr lang="en-US" sz="1100" dirty="0"/>
              <a:t>: II. Histologic studies of spleen, liver, lymph nodes and bone marrow. </a:t>
            </a:r>
            <a:r>
              <a:rPr lang="en-US" sz="1100" i="1" dirty="0"/>
              <a:t>Human Pathology</a:t>
            </a:r>
            <a:r>
              <a:rPr lang="en-US" sz="1100" dirty="0"/>
              <a:t> 15: 731-737.</a:t>
            </a:r>
          </a:p>
          <a:p>
            <a:r>
              <a:rPr lang="en-US" sz="1100" dirty="0"/>
              <a:t>Decker K. (1990). Biologically active products of stimulated liver macrophages (</a:t>
            </a:r>
            <a:r>
              <a:rPr lang="en-US" sz="1100" dirty="0" err="1"/>
              <a:t>Kupffer</a:t>
            </a:r>
            <a:r>
              <a:rPr lang="en-US" sz="1100" dirty="0"/>
              <a:t> cells). </a:t>
            </a:r>
            <a:r>
              <a:rPr lang="en-US" sz="1100" i="1" dirty="0" err="1"/>
              <a:t>Eur</a:t>
            </a:r>
            <a:r>
              <a:rPr lang="en-US" sz="1100" i="1" dirty="0"/>
              <a:t> J </a:t>
            </a:r>
            <a:r>
              <a:rPr lang="en-US" sz="1100" i="1" dirty="0" err="1"/>
              <a:t>Biochem</a:t>
            </a:r>
            <a:r>
              <a:rPr lang="en-US" sz="1100" i="1" dirty="0"/>
              <a:t>. </a:t>
            </a:r>
            <a:r>
              <a:rPr lang="en-US" sz="1100" dirty="0"/>
              <a:t>192(2): 245-61.</a:t>
            </a:r>
          </a:p>
          <a:p>
            <a:r>
              <a:rPr lang="en-US" sz="1100" dirty="0" err="1"/>
              <a:t>Dincsoy</a:t>
            </a:r>
            <a:r>
              <a:rPr lang="en-US" sz="1100" dirty="0"/>
              <a:t> HP, </a:t>
            </a:r>
            <a:r>
              <a:rPr lang="en-US" sz="1100" dirty="0" err="1"/>
              <a:t>Weesner</a:t>
            </a:r>
            <a:r>
              <a:rPr lang="en-US" sz="1100" dirty="0"/>
              <a:t> RE, and </a:t>
            </a:r>
            <a:r>
              <a:rPr lang="en-US" sz="1100" dirty="0" err="1"/>
              <a:t>MacGee</a:t>
            </a:r>
            <a:r>
              <a:rPr lang="en-US" sz="1100" dirty="0"/>
              <a:t> J. (1982). </a:t>
            </a:r>
            <a:r>
              <a:rPr lang="en-US" sz="1100" dirty="0" err="1"/>
              <a:t>Lipogranulomas</a:t>
            </a:r>
            <a:r>
              <a:rPr lang="en-US" sz="1100" dirty="0"/>
              <a:t> in non-fatty human livers. A mineral oil induced environmental disease. </a:t>
            </a:r>
            <a:r>
              <a:rPr lang="en-US" sz="1100" i="1" dirty="0"/>
              <a:t>Am. J. </a:t>
            </a:r>
            <a:r>
              <a:rPr lang="en-US" sz="1100" i="1" dirty="0" err="1"/>
              <a:t>Clin</a:t>
            </a:r>
            <a:r>
              <a:rPr lang="en-US" sz="1100" i="1" dirty="0"/>
              <a:t>. </a:t>
            </a:r>
            <a:r>
              <a:rPr lang="en-US" sz="1100" i="1" dirty="0" err="1"/>
              <a:t>Pathol</a:t>
            </a:r>
            <a:r>
              <a:rPr lang="en-US" sz="1100" i="1" dirty="0"/>
              <a:t>. </a:t>
            </a:r>
            <a:r>
              <a:rPr lang="en-US" sz="1100" dirty="0"/>
              <a:t>78(1): 35-41.</a:t>
            </a:r>
          </a:p>
          <a:p>
            <a:endParaRPr lang="en-US" sz="1100" dirty="0"/>
          </a:p>
          <a:p>
            <a:endParaRPr lang="en-US" sz="1200" dirty="0"/>
          </a:p>
        </p:txBody>
      </p:sp>
      <p:sp>
        <p:nvSpPr>
          <p:cNvPr id="3" name="Title 2"/>
          <p:cNvSpPr>
            <a:spLocks noGrp="1"/>
          </p:cNvSpPr>
          <p:nvPr>
            <p:ph type="title"/>
          </p:nvPr>
        </p:nvSpPr>
        <p:spPr/>
        <p:txBody>
          <a:bodyPr/>
          <a:lstStyle/>
          <a:p>
            <a:r>
              <a:rPr lang="en-US" dirty="0"/>
              <a:t>References</a:t>
            </a:r>
          </a:p>
        </p:txBody>
      </p:sp>
      <p:sp>
        <p:nvSpPr>
          <p:cNvPr id="4" name="TextBox 3"/>
          <p:cNvSpPr txBox="1"/>
          <p:nvPr/>
        </p:nvSpPr>
        <p:spPr>
          <a:xfrm>
            <a:off x="7478664" y="6467912"/>
            <a:ext cx="335560" cy="230832"/>
          </a:xfrm>
          <a:prstGeom prst="rect">
            <a:avLst/>
          </a:prstGeom>
          <a:noFill/>
        </p:spPr>
        <p:txBody>
          <a:bodyPr wrap="square" rtlCol="0">
            <a:spAutoFit/>
          </a:bodyPr>
          <a:lstStyle/>
          <a:p>
            <a:r>
              <a:rPr lang="fr-BE" sz="900" dirty="0"/>
              <a:t>17</a:t>
            </a:r>
            <a:endParaRPr lang="en-GB" sz="900" dirty="0"/>
          </a:p>
        </p:txBody>
      </p:sp>
    </p:spTree>
    <p:extLst>
      <p:ext uri="{BB962C8B-B14F-4D97-AF65-F5344CB8AC3E}">
        <p14:creationId xmlns:p14="http://schemas.microsoft.com/office/powerpoint/2010/main" val="2431907133"/>
      </p:ext>
    </p:extLst>
  </p:cSld>
  <p:clrMapOvr>
    <a:masterClrMapping/>
  </p:clrMapOvr>
  <p:transition>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00264" y="756666"/>
            <a:ext cx="8353425" cy="5113338"/>
          </a:xfrm>
        </p:spPr>
        <p:txBody>
          <a:bodyPr/>
          <a:lstStyle/>
          <a:p>
            <a:r>
              <a:rPr lang="en-US" sz="1100" dirty="0" err="1"/>
              <a:t>Duboucher</a:t>
            </a:r>
            <a:r>
              <a:rPr lang="en-US" sz="1100" dirty="0"/>
              <a:t> C, </a:t>
            </a:r>
            <a:r>
              <a:rPr lang="en-US" sz="1100" dirty="0" err="1"/>
              <a:t>Rocchiccioli</a:t>
            </a:r>
            <a:r>
              <a:rPr lang="en-US" sz="1100" dirty="0"/>
              <a:t> F, </a:t>
            </a:r>
            <a:r>
              <a:rPr lang="en-US" sz="1100" dirty="0" err="1"/>
              <a:t>Nègre</a:t>
            </a:r>
            <a:r>
              <a:rPr lang="en-US" sz="1100" dirty="0"/>
              <a:t> A, </a:t>
            </a:r>
            <a:r>
              <a:rPr lang="en-US" sz="1100" dirty="0" err="1"/>
              <a:t>Lageron</a:t>
            </a:r>
            <a:r>
              <a:rPr lang="en-US" sz="1100" dirty="0"/>
              <a:t> A, </a:t>
            </a:r>
            <a:r>
              <a:rPr lang="en-US" sz="1100" dirty="0" err="1"/>
              <a:t>Salvayre</a:t>
            </a:r>
            <a:r>
              <a:rPr lang="en-US" sz="1100" dirty="0"/>
              <a:t> R. (1988). Alkane Storage Disease (Very Long Chain N-Alkanes): An Original Type of Lipid Storage of Dietary Origin from Plant Wax Hydrocarbons. In </a:t>
            </a:r>
            <a:r>
              <a:rPr lang="en-US" sz="1100" i="1" dirty="0"/>
              <a:t>Lipid Storage Disorders</a:t>
            </a:r>
            <a:r>
              <a:rPr lang="en-US" sz="1100" dirty="0"/>
              <a:t>, </a:t>
            </a:r>
            <a:r>
              <a:rPr lang="en-US" sz="1100" dirty="0" err="1"/>
              <a:t>Salvayre</a:t>
            </a:r>
            <a:r>
              <a:rPr lang="en-US" sz="1100" dirty="0"/>
              <a:t> R, </a:t>
            </a:r>
            <a:r>
              <a:rPr lang="en-US" sz="1100" dirty="0" err="1"/>
              <a:t>Douste-Blazy</a:t>
            </a:r>
            <a:r>
              <a:rPr lang="en-US" sz="1100" dirty="0"/>
              <a:t> L, </a:t>
            </a:r>
            <a:r>
              <a:rPr lang="en-US" sz="1100" dirty="0" err="1"/>
              <a:t>Gatt</a:t>
            </a:r>
            <a:r>
              <a:rPr lang="en-US" sz="1100" dirty="0"/>
              <a:t> S (</a:t>
            </a:r>
            <a:r>
              <a:rPr lang="en-US" sz="1100" dirty="0" err="1"/>
              <a:t>eds</a:t>
            </a:r>
            <a:r>
              <a:rPr lang="en-US" sz="1100" dirty="0"/>
              <a:t>), Vol. 150, 56, pp 451-456. Springer US</a:t>
            </a:r>
          </a:p>
          <a:p>
            <a:r>
              <a:rPr lang="en-US" sz="1100" dirty="0"/>
              <a:t>Fleming KA, Zimmerman H, </a:t>
            </a:r>
            <a:r>
              <a:rPr lang="en-US" sz="1100" dirty="0" err="1"/>
              <a:t>Shubik</a:t>
            </a:r>
            <a:r>
              <a:rPr lang="en-US" sz="1100" dirty="0"/>
              <a:t> P (1998) Granulomas in the livers of humans and Fischer rats associated with the ingestion of mineral hydrocarbons: a comparison. </a:t>
            </a:r>
            <a:r>
              <a:rPr lang="en-US" sz="1100" i="1" dirty="0"/>
              <a:t>Regulatory Toxicology and Pharmacology </a:t>
            </a:r>
            <a:r>
              <a:rPr lang="en-US" sz="1100" dirty="0"/>
              <a:t> 27: 75-81.</a:t>
            </a:r>
          </a:p>
          <a:p>
            <a:r>
              <a:rPr lang="en-US" sz="1100" dirty="0" err="1"/>
              <a:t>Firriolo</a:t>
            </a:r>
            <a:r>
              <a:rPr lang="en-US" sz="1100" dirty="0"/>
              <a:t> JM, Morris CF, Trimmer GW, </a:t>
            </a:r>
            <a:r>
              <a:rPr lang="en-US" sz="1100" dirty="0" err="1"/>
              <a:t>Twitty</a:t>
            </a:r>
            <a:r>
              <a:rPr lang="en-US" sz="1100" dirty="0"/>
              <a:t> LD, Smith JH, Freeman JJ. (1995). Comparative 90-day feeding study with low-viscosity white mineral oil in Fischer-344 and Sprague–</a:t>
            </a:r>
            <a:r>
              <a:rPr lang="en-US" sz="1100" dirty="0" err="1"/>
              <a:t>Dawley</a:t>
            </a:r>
            <a:r>
              <a:rPr lang="en-US" sz="1100" dirty="0"/>
              <a:t>-derived CRL:CD rats. </a:t>
            </a:r>
            <a:r>
              <a:rPr lang="en-US" sz="1100" i="1" dirty="0" err="1"/>
              <a:t>Toxicol</a:t>
            </a:r>
            <a:r>
              <a:rPr lang="en-US" sz="1100" i="1" dirty="0"/>
              <a:t>. </a:t>
            </a:r>
            <a:r>
              <a:rPr lang="en-US" sz="1100" i="1" dirty="0" err="1"/>
              <a:t>Pathol</a:t>
            </a:r>
            <a:r>
              <a:rPr lang="en-US" sz="1100" i="1" dirty="0"/>
              <a:t>. </a:t>
            </a:r>
            <a:r>
              <a:rPr lang="en-US" sz="1100" dirty="0"/>
              <a:t>23: 26–33.</a:t>
            </a:r>
          </a:p>
          <a:p>
            <a:r>
              <a:rPr lang="en-US" sz="1100" dirty="0"/>
              <a:t>Freeman JJ, Simpson BJ, and </a:t>
            </a:r>
            <a:r>
              <a:rPr lang="en-US" sz="1100" dirty="0" err="1"/>
              <a:t>Tietze</a:t>
            </a:r>
            <a:r>
              <a:rPr lang="en-US" sz="1100" dirty="0"/>
              <a:t> P (1993). White Oil and Waxes Summary of 90-Day Studies. Report No. 93/56, CONCAWE, Brussels, 13 pp.</a:t>
            </a:r>
          </a:p>
          <a:p>
            <a:r>
              <a:rPr lang="en-US" sz="1100" dirty="0" err="1"/>
              <a:t>Glatt</a:t>
            </a:r>
            <a:r>
              <a:rPr lang="en-US" sz="1100" dirty="0"/>
              <a:t> HR, </a:t>
            </a:r>
            <a:r>
              <a:rPr lang="en-US" sz="1100" dirty="0" err="1"/>
              <a:t>Oesch</a:t>
            </a:r>
            <a:r>
              <a:rPr lang="en-US" sz="1100" dirty="0"/>
              <a:t> F. (1987). Species differences in enzymes controlling reactive epoxides. </a:t>
            </a:r>
            <a:r>
              <a:rPr lang="en-US" sz="1100" i="1" dirty="0"/>
              <a:t>Arch </a:t>
            </a:r>
            <a:r>
              <a:rPr lang="en-US" sz="1100" i="1" dirty="0" err="1"/>
              <a:t>Toxicol</a:t>
            </a:r>
            <a:r>
              <a:rPr lang="en-US" sz="1100" i="1" dirty="0"/>
              <a:t> Suppl. </a:t>
            </a:r>
            <a:r>
              <a:rPr lang="en-US" sz="1100" dirty="0"/>
              <a:t>10:111-24.</a:t>
            </a:r>
          </a:p>
          <a:p>
            <a:r>
              <a:rPr lang="en-US" sz="1100" dirty="0" err="1"/>
              <a:t>Griffis</a:t>
            </a:r>
            <a:r>
              <a:rPr lang="en-US" sz="1100" dirty="0"/>
              <a:t> LC, </a:t>
            </a:r>
            <a:r>
              <a:rPr lang="en-US" sz="1100" dirty="0" err="1"/>
              <a:t>Twerdok</a:t>
            </a:r>
            <a:r>
              <a:rPr lang="en-US" sz="1100" dirty="0"/>
              <a:t> LE, </a:t>
            </a:r>
            <a:r>
              <a:rPr lang="en-US" sz="1100" dirty="0" err="1"/>
              <a:t>Francke</a:t>
            </a:r>
            <a:r>
              <a:rPr lang="en-US" sz="1100" dirty="0"/>
              <a:t>-Carroll S, </a:t>
            </a:r>
            <a:r>
              <a:rPr lang="en-US" sz="1100" dirty="0" err="1"/>
              <a:t>Biles</a:t>
            </a:r>
            <a:r>
              <a:rPr lang="en-US" sz="1100" dirty="0"/>
              <a:t> RW, Schroeder RE, </a:t>
            </a:r>
            <a:r>
              <a:rPr lang="en-US" sz="1100" dirty="0" err="1"/>
              <a:t>Bolte</a:t>
            </a:r>
            <a:r>
              <a:rPr lang="en-US" sz="1100" dirty="0"/>
              <a:t> H, et al. (2010). Comparative 90-day dietary study of paraffin wax in Fischer-344 and Sprague–</a:t>
            </a:r>
            <a:r>
              <a:rPr lang="en-US" sz="1100" dirty="0" err="1"/>
              <a:t>Dawley</a:t>
            </a:r>
            <a:r>
              <a:rPr lang="en-US" sz="1100" dirty="0"/>
              <a:t> rats. </a:t>
            </a:r>
            <a:r>
              <a:rPr lang="en-US" sz="1100" i="1" dirty="0"/>
              <a:t>Food Chem. </a:t>
            </a:r>
            <a:r>
              <a:rPr lang="en-US" sz="1100" i="1" dirty="0" err="1"/>
              <a:t>Toxicol</a:t>
            </a:r>
            <a:r>
              <a:rPr lang="en-US" sz="1100" i="1" dirty="0"/>
              <a:t>. </a:t>
            </a:r>
            <a:r>
              <a:rPr lang="en-US" sz="1100" dirty="0"/>
              <a:t>48: 363–372.</a:t>
            </a:r>
          </a:p>
          <a:p>
            <a:r>
              <a:rPr lang="en-US" sz="1100" dirty="0" err="1"/>
              <a:t>Halladay</a:t>
            </a:r>
            <a:r>
              <a:rPr lang="en-US" sz="1100" dirty="0"/>
              <a:t> JS, </a:t>
            </a:r>
            <a:r>
              <a:rPr lang="en-US" sz="1100" dirty="0" err="1"/>
              <a:t>Mackerer</a:t>
            </a:r>
            <a:r>
              <a:rPr lang="en-US" sz="1100" dirty="0"/>
              <a:t> CR, </a:t>
            </a:r>
            <a:r>
              <a:rPr lang="en-US" sz="1100" dirty="0" err="1"/>
              <a:t>Twerdok</a:t>
            </a:r>
            <a:r>
              <a:rPr lang="en-US" sz="1100" dirty="0"/>
              <a:t> LE, </a:t>
            </a:r>
            <a:r>
              <a:rPr lang="en-US" sz="1100" dirty="0" err="1"/>
              <a:t>Sipes</a:t>
            </a:r>
            <a:r>
              <a:rPr lang="en-US" sz="1100" dirty="0"/>
              <a:t> IG. (2002). Comparative pharmacokinetic and disposition studies of [1-14C]1-eicosanylcyclohexane, a surrogate mineral hydrocarbon, in female Fischer-344 and Sprague-</a:t>
            </a:r>
            <a:r>
              <a:rPr lang="en-US" sz="1100" dirty="0" err="1"/>
              <a:t>Dawley</a:t>
            </a:r>
            <a:r>
              <a:rPr lang="en-US" sz="1100" dirty="0"/>
              <a:t> rats. </a:t>
            </a:r>
            <a:r>
              <a:rPr lang="en-US" sz="1100" i="1" dirty="0"/>
              <a:t>Drug metabolism and disposition: the biological fate of chemicals</a:t>
            </a:r>
            <a:r>
              <a:rPr lang="en-US" sz="1100" dirty="0"/>
              <a:t> 30: 1470-1477</a:t>
            </a:r>
          </a:p>
          <a:p>
            <a:r>
              <a:rPr lang="en-US" sz="1100" dirty="0" err="1"/>
              <a:t>Hoglen</a:t>
            </a:r>
            <a:r>
              <a:rPr lang="en-US" sz="1100" dirty="0"/>
              <a:t> NC, Regan SP, </a:t>
            </a:r>
            <a:r>
              <a:rPr lang="en-US" sz="1100" dirty="0" err="1"/>
              <a:t>Hensel</a:t>
            </a:r>
            <a:r>
              <a:rPr lang="en-US" sz="1100" dirty="0"/>
              <a:t> JL, </a:t>
            </a:r>
            <a:r>
              <a:rPr lang="en-US" sz="1100" dirty="0" err="1"/>
              <a:t>Younis</a:t>
            </a:r>
            <a:r>
              <a:rPr lang="en-US" sz="1100" dirty="0"/>
              <a:t> HS, Sauer JM, </a:t>
            </a:r>
            <a:r>
              <a:rPr lang="en-US" sz="1100" dirty="0" err="1"/>
              <a:t>Steup</a:t>
            </a:r>
            <a:r>
              <a:rPr lang="en-US" sz="1100" dirty="0"/>
              <a:t> DR, Miller MJ, Waterman SJ, </a:t>
            </a:r>
            <a:r>
              <a:rPr lang="en-US" sz="1100" dirty="0" err="1"/>
              <a:t>Twerdok</a:t>
            </a:r>
            <a:r>
              <a:rPr lang="en-US" sz="1100" dirty="0"/>
              <a:t> LE, </a:t>
            </a:r>
            <a:r>
              <a:rPr lang="en-US" sz="1100" dirty="0" err="1"/>
              <a:t>Sipes</a:t>
            </a:r>
            <a:r>
              <a:rPr lang="en-US" sz="1100" dirty="0"/>
              <a:t> IG. (1998) Alteration of </a:t>
            </a:r>
            <a:r>
              <a:rPr lang="en-US" sz="1100" dirty="0" err="1"/>
              <a:t>Kupffer</a:t>
            </a:r>
            <a:r>
              <a:rPr lang="en-US" sz="1100" dirty="0"/>
              <a:t> cell function and morphology by low melt point paraffin wax in female Fischer-344 but not Sprague-</a:t>
            </a:r>
            <a:r>
              <a:rPr lang="en-US" sz="1100" dirty="0" err="1"/>
              <a:t>Dawley</a:t>
            </a:r>
            <a:r>
              <a:rPr lang="en-US" sz="1100" dirty="0"/>
              <a:t> rats. </a:t>
            </a:r>
            <a:r>
              <a:rPr lang="en-US" sz="1100" i="1" dirty="0"/>
              <a:t>Toxicological Sciences </a:t>
            </a:r>
            <a:r>
              <a:rPr lang="en-US" sz="1100" dirty="0"/>
              <a:t>46: 176-184.</a:t>
            </a:r>
          </a:p>
          <a:p>
            <a:r>
              <a:rPr lang="fr-FR" sz="1100" dirty="0"/>
              <a:t>Le Bon AM, </a:t>
            </a:r>
            <a:r>
              <a:rPr lang="fr-FR" sz="1100" dirty="0" err="1"/>
              <a:t>Cravedi</a:t>
            </a:r>
            <a:r>
              <a:rPr lang="fr-FR" sz="1100" dirty="0"/>
              <a:t> JP, and </a:t>
            </a:r>
            <a:r>
              <a:rPr lang="fr-FR" sz="1100" dirty="0" err="1"/>
              <a:t>Tulliez</a:t>
            </a:r>
            <a:r>
              <a:rPr lang="fr-FR" sz="1100" dirty="0"/>
              <a:t> JE (1988). Disposition and </a:t>
            </a:r>
            <a:r>
              <a:rPr lang="en-US" sz="1100" dirty="0"/>
              <a:t>metabolism of </a:t>
            </a:r>
            <a:r>
              <a:rPr lang="en-US" sz="1100" dirty="0" err="1"/>
              <a:t>pristane</a:t>
            </a:r>
            <a:r>
              <a:rPr lang="en-US" sz="1100" dirty="0"/>
              <a:t> in rat. Lipids 23(5): 424-429.</a:t>
            </a:r>
          </a:p>
          <a:p>
            <a:r>
              <a:rPr lang="en-US" sz="1100" dirty="0" err="1"/>
              <a:t>Lonardo</a:t>
            </a:r>
            <a:r>
              <a:rPr lang="en-US" sz="1100" dirty="0"/>
              <a:t> EC, </a:t>
            </a:r>
            <a:r>
              <a:rPr lang="en-US" sz="1100" dirty="0" err="1"/>
              <a:t>Androit</a:t>
            </a:r>
            <a:r>
              <a:rPr lang="en-US" sz="1100" dirty="0"/>
              <a:t> MD, </a:t>
            </a:r>
            <a:r>
              <a:rPr lang="en-US" sz="1100" dirty="0" err="1"/>
              <a:t>Anastasio</a:t>
            </a:r>
            <a:r>
              <a:rPr lang="en-US" sz="1100" dirty="0"/>
              <a:t> AM, </a:t>
            </a:r>
            <a:r>
              <a:rPr lang="en-US" sz="1100" dirty="0" err="1"/>
              <a:t>Jarnot</a:t>
            </a:r>
            <a:r>
              <a:rPr lang="en-US" sz="1100" dirty="0"/>
              <a:t> BM, Miller MJ. (1998). Rat strain differences in pharmacokinetics of n-</a:t>
            </a:r>
            <a:r>
              <a:rPr lang="en-US" sz="1100" dirty="0" err="1"/>
              <a:t>octadecane</a:t>
            </a:r>
            <a:r>
              <a:rPr lang="en-US" sz="1100" dirty="0"/>
              <a:t> in Sprague-</a:t>
            </a:r>
            <a:r>
              <a:rPr lang="en-US" sz="1100" dirty="0" err="1"/>
              <a:t>Dawley</a:t>
            </a:r>
            <a:r>
              <a:rPr lang="en-US" sz="1100" dirty="0"/>
              <a:t> and Fischer rats. </a:t>
            </a:r>
            <a:r>
              <a:rPr lang="en-US" sz="1100" i="1" dirty="0"/>
              <a:t>The Toxicologist</a:t>
            </a:r>
            <a:r>
              <a:rPr lang="en-US" sz="1100" dirty="0"/>
              <a:t>. 42: 214.</a:t>
            </a:r>
          </a:p>
          <a:p>
            <a:r>
              <a:rPr lang="en-US" sz="1100" dirty="0"/>
              <a:t>Matsuo S, </a:t>
            </a:r>
            <a:r>
              <a:rPr lang="en-US" sz="1100" dirty="0" err="1"/>
              <a:t>Nakagawara</a:t>
            </a:r>
            <a:r>
              <a:rPr lang="en-US" sz="1100" dirty="0"/>
              <a:t> A, Ikeda K, </a:t>
            </a:r>
            <a:r>
              <a:rPr lang="en-US" sz="1100" dirty="0" err="1"/>
              <a:t>Mitsuyama</a:t>
            </a:r>
            <a:r>
              <a:rPr lang="en-US" sz="1100" dirty="0"/>
              <a:t> M, </a:t>
            </a:r>
            <a:r>
              <a:rPr lang="en-US" sz="1100" dirty="0" err="1"/>
              <a:t>Nomoto</a:t>
            </a:r>
            <a:r>
              <a:rPr lang="en-US" sz="1100" dirty="0"/>
              <a:t>  K. (1985). Enhanced release of reactive oxygen intermediates by immunologically activated rat </a:t>
            </a:r>
            <a:r>
              <a:rPr lang="en-US" sz="1100" dirty="0" err="1"/>
              <a:t>Kupffer</a:t>
            </a:r>
            <a:r>
              <a:rPr lang="en-US" sz="1100" dirty="0"/>
              <a:t> cells. </a:t>
            </a:r>
            <a:r>
              <a:rPr lang="en-US" sz="1100" i="1" dirty="0" err="1"/>
              <a:t>Clin</a:t>
            </a:r>
            <a:r>
              <a:rPr lang="en-US" sz="1100" i="1" dirty="0"/>
              <a:t> </a:t>
            </a:r>
            <a:r>
              <a:rPr lang="en-US" sz="1100" i="1" dirty="0" err="1"/>
              <a:t>Exp</a:t>
            </a:r>
            <a:r>
              <a:rPr lang="en-US" sz="1100" i="1" dirty="0"/>
              <a:t> </a:t>
            </a:r>
            <a:r>
              <a:rPr lang="en-US" sz="1100" i="1" dirty="0" err="1"/>
              <a:t>Immunol</a:t>
            </a:r>
            <a:r>
              <a:rPr lang="en-US" sz="1100" i="1" dirty="0"/>
              <a:t>. </a:t>
            </a:r>
            <a:r>
              <a:rPr lang="en-US" sz="1100" dirty="0"/>
              <a:t>59(1): 203-9.</a:t>
            </a:r>
          </a:p>
          <a:p>
            <a:r>
              <a:rPr lang="en-US" sz="1100" dirty="0"/>
              <a:t>Miller MJ, </a:t>
            </a:r>
            <a:r>
              <a:rPr lang="en-US" sz="1100" dirty="0" err="1"/>
              <a:t>Lonardo</a:t>
            </a:r>
            <a:r>
              <a:rPr lang="en-US" sz="1100" dirty="0"/>
              <a:t> EC, Greer RD, Bevan C, Edwards DA, Smith JH, Freeman JJ. (1996). Variable responses of species and strains to white mineral oils and paraffin waxes. Regulatory Toxicology and Pharmacology. 23: 55-68.</a:t>
            </a:r>
          </a:p>
          <a:p>
            <a:r>
              <a:rPr lang="en-US" sz="1100" dirty="0"/>
              <a:t>Mitchell MP and </a:t>
            </a:r>
            <a:r>
              <a:rPr lang="en-US" sz="1100" dirty="0" err="1"/>
              <a:t>Hubscher</a:t>
            </a:r>
            <a:r>
              <a:rPr lang="en-US" sz="1100" dirty="0"/>
              <a:t> G (1968). Oxidation of n-hexadecane by subcellular preparations of guinea pig small intestine. </a:t>
            </a:r>
            <a:r>
              <a:rPr lang="en-US" sz="1100" i="1" dirty="0"/>
              <a:t>Eur. J. </a:t>
            </a:r>
            <a:r>
              <a:rPr lang="en-US" sz="1100" i="1" dirty="0" err="1"/>
              <a:t>Biochem</a:t>
            </a:r>
            <a:r>
              <a:rPr lang="en-US" sz="1100" i="1" dirty="0"/>
              <a:t>. </a:t>
            </a:r>
            <a:r>
              <a:rPr lang="en-US" sz="1100" dirty="0"/>
              <a:t>7: 90-95.</a:t>
            </a:r>
          </a:p>
          <a:p>
            <a:endParaRPr lang="en-US" dirty="0"/>
          </a:p>
        </p:txBody>
      </p:sp>
      <p:sp>
        <p:nvSpPr>
          <p:cNvPr id="3" name="Title 2"/>
          <p:cNvSpPr>
            <a:spLocks noGrp="1"/>
          </p:cNvSpPr>
          <p:nvPr>
            <p:ph type="title"/>
          </p:nvPr>
        </p:nvSpPr>
        <p:spPr/>
        <p:txBody>
          <a:bodyPr/>
          <a:lstStyle/>
          <a:p>
            <a:r>
              <a:rPr lang="en-US" dirty="0"/>
              <a:t>References (cont.)</a:t>
            </a:r>
          </a:p>
        </p:txBody>
      </p:sp>
      <p:sp>
        <p:nvSpPr>
          <p:cNvPr id="4" name="TextBox 3"/>
          <p:cNvSpPr txBox="1"/>
          <p:nvPr/>
        </p:nvSpPr>
        <p:spPr>
          <a:xfrm>
            <a:off x="7457813" y="6451134"/>
            <a:ext cx="335559" cy="230832"/>
          </a:xfrm>
          <a:prstGeom prst="rect">
            <a:avLst/>
          </a:prstGeom>
          <a:noFill/>
        </p:spPr>
        <p:txBody>
          <a:bodyPr wrap="square" rtlCol="0">
            <a:spAutoFit/>
          </a:bodyPr>
          <a:lstStyle/>
          <a:p>
            <a:r>
              <a:rPr lang="fr-BE" sz="900" dirty="0"/>
              <a:t>18</a:t>
            </a:r>
            <a:endParaRPr lang="en-GB" sz="900" dirty="0"/>
          </a:p>
        </p:txBody>
      </p:sp>
    </p:spTree>
    <p:extLst>
      <p:ext uri="{BB962C8B-B14F-4D97-AF65-F5344CB8AC3E}">
        <p14:creationId xmlns:p14="http://schemas.microsoft.com/office/powerpoint/2010/main" val="719251881"/>
      </p:ext>
    </p:extLst>
  </p:cSld>
  <p:clrMapOvr>
    <a:masterClrMapping/>
  </p:clrMapOvr>
  <p:transition>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50555" y="856364"/>
            <a:ext cx="7912651" cy="4794931"/>
          </a:xfrm>
        </p:spPr>
        <p:txBody>
          <a:bodyPr/>
          <a:lstStyle/>
          <a:p>
            <a:pPr>
              <a:lnSpc>
                <a:spcPct val="200000"/>
              </a:lnSpc>
              <a:spcBef>
                <a:spcPts val="0"/>
              </a:spcBef>
            </a:pPr>
            <a:r>
              <a:rPr lang="en-US" dirty="0"/>
              <a:t>Introduction</a:t>
            </a:r>
          </a:p>
          <a:p>
            <a:pPr>
              <a:lnSpc>
                <a:spcPct val="200000"/>
              </a:lnSpc>
              <a:spcBef>
                <a:spcPts val="0"/>
              </a:spcBef>
            </a:pPr>
            <a:r>
              <a:rPr lang="en-US" dirty="0"/>
              <a:t>F344 Hepatic Granuloma</a:t>
            </a:r>
          </a:p>
          <a:p>
            <a:pPr>
              <a:lnSpc>
                <a:spcPct val="200000"/>
              </a:lnSpc>
              <a:spcBef>
                <a:spcPts val="0"/>
              </a:spcBef>
            </a:pPr>
            <a:r>
              <a:rPr lang="en-US" dirty="0"/>
              <a:t>Strain-Dependent Differences </a:t>
            </a:r>
          </a:p>
          <a:p>
            <a:pPr>
              <a:lnSpc>
                <a:spcPct val="200000"/>
              </a:lnSpc>
              <a:spcBef>
                <a:spcPts val="0"/>
              </a:spcBef>
            </a:pPr>
            <a:r>
              <a:rPr lang="en-US" dirty="0"/>
              <a:t>Human </a:t>
            </a:r>
            <a:r>
              <a:rPr lang="en-US" dirty="0" err="1"/>
              <a:t>Lipogranuloma</a:t>
            </a:r>
            <a:endParaRPr lang="en-US" dirty="0"/>
          </a:p>
          <a:p>
            <a:pPr>
              <a:lnSpc>
                <a:spcPct val="200000"/>
              </a:lnSpc>
              <a:spcBef>
                <a:spcPts val="0"/>
              </a:spcBef>
            </a:pPr>
            <a:r>
              <a:rPr lang="en-US" dirty="0"/>
              <a:t>Points of Uncertainty</a:t>
            </a:r>
          </a:p>
          <a:p>
            <a:pPr>
              <a:lnSpc>
                <a:spcPct val="200000"/>
              </a:lnSpc>
              <a:spcBef>
                <a:spcPts val="0"/>
              </a:spcBef>
            </a:pPr>
            <a:r>
              <a:rPr lang="en-US" dirty="0"/>
              <a:t>Conclusions </a:t>
            </a:r>
          </a:p>
        </p:txBody>
      </p:sp>
      <p:sp>
        <p:nvSpPr>
          <p:cNvPr id="3" name="Title 2"/>
          <p:cNvSpPr>
            <a:spLocks noGrp="1"/>
          </p:cNvSpPr>
          <p:nvPr>
            <p:ph type="title"/>
          </p:nvPr>
        </p:nvSpPr>
        <p:spPr/>
        <p:txBody>
          <a:bodyPr/>
          <a:lstStyle/>
          <a:p>
            <a:r>
              <a:rPr lang="en-US" dirty="0"/>
              <a:t>Session Outline</a:t>
            </a:r>
          </a:p>
        </p:txBody>
      </p:sp>
      <p:sp>
        <p:nvSpPr>
          <p:cNvPr id="2" name="TextBox 1"/>
          <p:cNvSpPr txBox="1"/>
          <p:nvPr/>
        </p:nvSpPr>
        <p:spPr>
          <a:xfrm>
            <a:off x="7541703" y="6446723"/>
            <a:ext cx="289298" cy="230832"/>
          </a:xfrm>
          <a:prstGeom prst="rect">
            <a:avLst/>
          </a:prstGeom>
          <a:noFill/>
        </p:spPr>
        <p:txBody>
          <a:bodyPr wrap="square" rtlCol="0">
            <a:spAutoFit/>
          </a:bodyPr>
          <a:lstStyle/>
          <a:p>
            <a:r>
              <a:rPr lang="fr-BE" sz="900" dirty="0"/>
              <a:t>1</a:t>
            </a:r>
            <a:endParaRPr lang="en-GB" sz="900" dirty="0"/>
          </a:p>
        </p:txBody>
      </p:sp>
    </p:spTree>
    <p:extLst>
      <p:ext uri="{BB962C8B-B14F-4D97-AF65-F5344CB8AC3E}">
        <p14:creationId xmlns:p14="http://schemas.microsoft.com/office/powerpoint/2010/main" val="382836270"/>
      </p:ext>
    </p:extLst>
  </p:cSld>
  <p:clrMapOvr>
    <a:masterClrMapping/>
  </p:clrMapOvr>
  <p:transition>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00264" y="857250"/>
            <a:ext cx="8353425" cy="5452110"/>
          </a:xfrm>
        </p:spPr>
        <p:txBody>
          <a:bodyPr/>
          <a:lstStyle/>
          <a:p>
            <a:r>
              <a:rPr lang="en-US" sz="1100" dirty="0" err="1"/>
              <a:t>Nochomovitz</a:t>
            </a:r>
            <a:r>
              <a:rPr lang="en-US" sz="1100" dirty="0"/>
              <a:t> LE, </a:t>
            </a:r>
            <a:r>
              <a:rPr lang="en-US" sz="1100" dirty="0" err="1"/>
              <a:t>Uys</a:t>
            </a:r>
            <a:r>
              <a:rPr lang="en-US" sz="1100" dirty="0"/>
              <a:t> CJ, Epstein S (1975) Massive deposition of mineral oil after prolonged ingestion. </a:t>
            </a:r>
            <a:r>
              <a:rPr lang="en-US" sz="1100" i="1" dirty="0"/>
              <a:t>South African medical journal = </a:t>
            </a:r>
            <a:r>
              <a:rPr lang="en-US" sz="1100" i="1" dirty="0" err="1"/>
              <a:t>Suid-Afrikaanse</a:t>
            </a:r>
            <a:r>
              <a:rPr lang="en-US" sz="1100" i="1" dirty="0"/>
              <a:t> </a:t>
            </a:r>
            <a:r>
              <a:rPr lang="en-US" sz="1100" i="1" dirty="0" err="1"/>
              <a:t>tydskrif</a:t>
            </a:r>
            <a:r>
              <a:rPr lang="en-US" sz="1100" i="1" dirty="0"/>
              <a:t> </a:t>
            </a:r>
            <a:r>
              <a:rPr lang="en-US" sz="1100" i="1" dirty="0" err="1"/>
              <a:t>vir</a:t>
            </a:r>
            <a:r>
              <a:rPr lang="en-US" sz="1100" i="1" dirty="0"/>
              <a:t> </a:t>
            </a:r>
            <a:r>
              <a:rPr lang="en-US" sz="1100" i="1" dirty="0" err="1"/>
              <a:t>geneeskunde</a:t>
            </a:r>
            <a:r>
              <a:rPr lang="en-US" sz="1100" dirty="0"/>
              <a:t> 49: 2187-2190</a:t>
            </a:r>
          </a:p>
          <a:p>
            <a:r>
              <a:rPr lang="en-US" sz="1100" dirty="0" err="1"/>
              <a:t>Oser</a:t>
            </a:r>
            <a:r>
              <a:rPr lang="en-US" sz="1100" dirty="0"/>
              <a:t> BL, </a:t>
            </a:r>
            <a:r>
              <a:rPr lang="en-US" sz="1100" dirty="0" err="1"/>
              <a:t>Oser</a:t>
            </a:r>
            <a:r>
              <a:rPr lang="en-US" sz="1100" dirty="0"/>
              <a:t> M, Carson S, Sternberg SS. (1965). </a:t>
            </a:r>
            <a:r>
              <a:rPr lang="en-US" sz="1100" dirty="0" err="1"/>
              <a:t>Toxicologic</a:t>
            </a:r>
            <a:r>
              <a:rPr lang="en-US" sz="1100" dirty="0"/>
              <a:t> studies of petrolatum in mice and rats. </a:t>
            </a:r>
            <a:r>
              <a:rPr lang="en-US" sz="1100" i="1" dirty="0"/>
              <a:t>Toxicology and Applied Pharmacology</a:t>
            </a:r>
            <a:r>
              <a:rPr lang="en-US" sz="1100" dirty="0"/>
              <a:t> 7: 382-401.</a:t>
            </a:r>
          </a:p>
          <a:p>
            <a:r>
              <a:rPr lang="en-US" sz="1100" dirty="0" err="1"/>
              <a:t>Perdu</a:t>
            </a:r>
            <a:r>
              <a:rPr lang="en-US" sz="1100" dirty="0"/>
              <a:t>-Durand EF and </a:t>
            </a:r>
            <a:r>
              <a:rPr lang="en-US" sz="1100" dirty="0" err="1"/>
              <a:t>Tulliez</a:t>
            </a:r>
            <a:r>
              <a:rPr lang="en-US" sz="1100" dirty="0"/>
              <a:t> JE (1985). Hydrocarbon hydroxylation system in liver </a:t>
            </a:r>
            <a:r>
              <a:rPr lang="en-US" sz="1100" dirty="0" err="1"/>
              <a:t>microsomes</a:t>
            </a:r>
            <a:r>
              <a:rPr lang="en-US" sz="1100" dirty="0"/>
              <a:t> from four animal species. </a:t>
            </a:r>
            <a:r>
              <a:rPr lang="en-US" sz="1100" i="1" dirty="0" err="1"/>
              <a:t>Fd</a:t>
            </a:r>
            <a:r>
              <a:rPr lang="en-US" sz="1100" i="1" dirty="0"/>
              <a:t>. Chem. </a:t>
            </a:r>
            <a:r>
              <a:rPr lang="en-US" sz="1100" i="1" dirty="0" err="1"/>
              <a:t>Toxicol</a:t>
            </a:r>
            <a:r>
              <a:rPr lang="en-US" sz="1100" i="1" dirty="0"/>
              <a:t>. </a:t>
            </a:r>
            <a:r>
              <a:rPr lang="en-US" sz="1100" dirty="0"/>
              <a:t>23(3): 363-366.</a:t>
            </a:r>
          </a:p>
          <a:p>
            <a:r>
              <a:rPr lang="en-US" sz="1100" dirty="0" err="1"/>
              <a:t>Salvayre</a:t>
            </a:r>
            <a:r>
              <a:rPr lang="en-US" sz="1100" dirty="0"/>
              <a:t> R, </a:t>
            </a:r>
            <a:r>
              <a:rPr lang="en-US" sz="1100" dirty="0" err="1"/>
              <a:t>Negre</a:t>
            </a:r>
            <a:r>
              <a:rPr lang="en-US" sz="1100" dirty="0"/>
              <a:t> A, </a:t>
            </a:r>
            <a:r>
              <a:rPr lang="en-US" sz="1100" dirty="0" err="1"/>
              <a:t>Rocchiccioli</a:t>
            </a:r>
            <a:r>
              <a:rPr lang="en-US" sz="1100" dirty="0"/>
              <a:t> F, </a:t>
            </a:r>
            <a:r>
              <a:rPr lang="en-US" sz="1100" dirty="0" err="1"/>
              <a:t>Duboucher</a:t>
            </a:r>
            <a:r>
              <a:rPr lang="en-US" sz="1100" dirty="0"/>
              <a:t> C, </a:t>
            </a:r>
            <a:r>
              <a:rPr lang="en-US" sz="1100" dirty="0" err="1"/>
              <a:t>Maret</a:t>
            </a:r>
            <a:r>
              <a:rPr lang="en-US" sz="1100" dirty="0"/>
              <a:t> A, </a:t>
            </a:r>
            <a:r>
              <a:rPr lang="en-US" sz="1100" dirty="0" err="1"/>
              <a:t>Vieu</a:t>
            </a:r>
            <a:r>
              <a:rPr lang="en-US" sz="1100" dirty="0"/>
              <a:t> C, </a:t>
            </a:r>
            <a:r>
              <a:rPr lang="en-US" sz="1100" dirty="0" err="1"/>
              <a:t>Lageron</a:t>
            </a:r>
            <a:r>
              <a:rPr lang="en-US" sz="1100" dirty="0"/>
              <a:t> A, </a:t>
            </a:r>
            <a:r>
              <a:rPr lang="en-US" sz="1100" dirty="0" err="1"/>
              <a:t>Polonovski</a:t>
            </a:r>
            <a:r>
              <a:rPr lang="en-US" sz="1100" dirty="0"/>
              <a:t> J, and </a:t>
            </a:r>
            <a:r>
              <a:rPr lang="en-US" sz="1100" dirty="0" err="1"/>
              <a:t>Douste-Blazy</a:t>
            </a:r>
            <a:r>
              <a:rPr lang="en-US" sz="1100" dirty="0"/>
              <a:t> L (1988). A new human pathology with visceral accumulation of long-chain n-alkanes; tissue distribution of the stored compounds and pathophysiological hypotheses. </a:t>
            </a:r>
            <a:r>
              <a:rPr lang="en-US" sz="1100" i="1" dirty="0" err="1"/>
              <a:t>Biochim</a:t>
            </a:r>
            <a:r>
              <a:rPr lang="en-US" sz="1100" i="1" dirty="0"/>
              <a:t>. </a:t>
            </a:r>
            <a:r>
              <a:rPr lang="en-US" sz="1100" i="1" dirty="0" err="1"/>
              <a:t>Biophys</a:t>
            </a:r>
            <a:r>
              <a:rPr lang="en-US" sz="1100" i="1" dirty="0"/>
              <a:t>. </a:t>
            </a:r>
            <a:r>
              <a:rPr lang="en-US" sz="1100" i="1" dirty="0" err="1"/>
              <a:t>Acta</a:t>
            </a:r>
            <a:r>
              <a:rPr lang="en-US" sz="1100" i="1" dirty="0"/>
              <a:t> </a:t>
            </a:r>
            <a:r>
              <a:rPr lang="en-US" sz="1100" dirty="0"/>
              <a:t>958: 477-483.</a:t>
            </a:r>
          </a:p>
          <a:p>
            <a:r>
              <a:rPr lang="en-US" sz="1100" dirty="0" err="1"/>
              <a:t>Shoda</a:t>
            </a:r>
            <a:r>
              <a:rPr lang="en-US" sz="1100" dirty="0"/>
              <a:t> T, Toyoda K, </a:t>
            </a:r>
            <a:r>
              <a:rPr lang="en-US" sz="1100" dirty="0" err="1"/>
              <a:t>Uneyama</a:t>
            </a:r>
            <a:r>
              <a:rPr lang="en-US" sz="1100" dirty="0"/>
              <a:t> C, Takada K, Takahashi M. (1997). Lack of carcinogenicity of medium-viscosity liquid paraffin given in the diet to F344 rats. </a:t>
            </a:r>
            <a:r>
              <a:rPr lang="en-US" sz="1100" i="1" dirty="0"/>
              <a:t>Food Chem. </a:t>
            </a:r>
            <a:r>
              <a:rPr lang="en-US" sz="1100" i="1" dirty="0" err="1"/>
              <a:t>Toxicol</a:t>
            </a:r>
            <a:r>
              <a:rPr lang="en-US" sz="1100" i="1" dirty="0"/>
              <a:t>. </a:t>
            </a:r>
            <a:r>
              <a:rPr lang="en-US" sz="1100" dirty="0"/>
              <a:t>35: 1181–1190.</a:t>
            </a:r>
          </a:p>
          <a:p>
            <a:r>
              <a:rPr lang="en-US" sz="1100" dirty="0" err="1"/>
              <a:t>Shubik</a:t>
            </a:r>
            <a:r>
              <a:rPr lang="en-US" sz="1100" dirty="0"/>
              <a:t> P, </a:t>
            </a:r>
            <a:r>
              <a:rPr lang="en-US" sz="1100" dirty="0" err="1"/>
              <a:t>Saffiotti</a:t>
            </a:r>
            <a:r>
              <a:rPr lang="en-US" sz="1100" dirty="0"/>
              <a:t> U, </a:t>
            </a:r>
            <a:r>
              <a:rPr lang="en-US" sz="1100" dirty="0" err="1"/>
              <a:t>Lijinsky</a:t>
            </a:r>
            <a:r>
              <a:rPr lang="en-US" sz="1100" dirty="0"/>
              <a:t> W, </a:t>
            </a:r>
            <a:r>
              <a:rPr lang="en-US" sz="1100" dirty="0" err="1"/>
              <a:t>Pietta</a:t>
            </a:r>
            <a:r>
              <a:rPr lang="en-US" sz="1100" dirty="0"/>
              <a:t> G, Rappaport H, </a:t>
            </a:r>
            <a:r>
              <a:rPr lang="en-US" sz="1100" dirty="0" err="1"/>
              <a:t>Toth</a:t>
            </a:r>
            <a:r>
              <a:rPr lang="en-US" sz="1100" dirty="0"/>
              <a:t> B, </a:t>
            </a:r>
            <a:r>
              <a:rPr lang="en-US" sz="1100" dirty="0" err="1"/>
              <a:t>Raha</a:t>
            </a:r>
            <a:r>
              <a:rPr lang="en-US" sz="1100" dirty="0"/>
              <a:t> CR, </a:t>
            </a:r>
            <a:r>
              <a:rPr lang="en-US" sz="1100" dirty="0" err="1"/>
              <a:t>Tomatis</a:t>
            </a:r>
            <a:r>
              <a:rPr lang="en-US" sz="1100" dirty="0"/>
              <a:t> LK, Feldman R, and </a:t>
            </a:r>
            <a:r>
              <a:rPr lang="en-US" sz="1100" dirty="0" err="1"/>
              <a:t>Ramati</a:t>
            </a:r>
            <a:r>
              <a:rPr lang="en-US" sz="1100" dirty="0"/>
              <a:t> H (1962). Studies on the toxicity of petroleum waxes. </a:t>
            </a:r>
            <a:r>
              <a:rPr lang="en-US" sz="1100" i="1" dirty="0" err="1"/>
              <a:t>Toxicol</a:t>
            </a:r>
            <a:r>
              <a:rPr lang="en-US" sz="1100" i="1" dirty="0"/>
              <a:t>. Appl. </a:t>
            </a:r>
            <a:r>
              <a:rPr lang="en-US" sz="1100" i="1" dirty="0" err="1"/>
              <a:t>Pharmacol</a:t>
            </a:r>
            <a:r>
              <a:rPr lang="en-US" sz="1100" dirty="0"/>
              <a:t>. 4(suppl.): 1-62.</a:t>
            </a:r>
          </a:p>
          <a:p>
            <a:r>
              <a:rPr lang="en-US" sz="1100" dirty="0"/>
              <a:t>Smith JH, Bird MG, Lewis SC, Freeman JJ, Hogan GK, Scala RA. (1995). </a:t>
            </a:r>
            <a:r>
              <a:rPr lang="en-US" sz="1100" dirty="0" err="1"/>
              <a:t>Subchronic</a:t>
            </a:r>
            <a:r>
              <a:rPr lang="en-US" sz="1100" dirty="0"/>
              <a:t> feeding study of four white mineral oils in dogs and rats. </a:t>
            </a:r>
            <a:r>
              <a:rPr lang="en-US" sz="1100" i="1" dirty="0"/>
              <a:t>Drug </a:t>
            </a:r>
            <a:r>
              <a:rPr lang="en-US" sz="1100" i="1" dirty="0" err="1"/>
              <a:t>Chem</a:t>
            </a:r>
            <a:r>
              <a:rPr lang="en-US" sz="1100" i="1" dirty="0"/>
              <a:t> </a:t>
            </a:r>
            <a:r>
              <a:rPr lang="en-US" sz="1100" i="1" dirty="0" err="1"/>
              <a:t>Toxicol</a:t>
            </a:r>
            <a:r>
              <a:rPr lang="en-US" sz="1100" i="1" dirty="0"/>
              <a:t>. </a:t>
            </a:r>
            <a:r>
              <a:rPr lang="en-US" sz="1100" dirty="0"/>
              <a:t>18: 83–103.</a:t>
            </a:r>
          </a:p>
          <a:p>
            <a:r>
              <a:rPr lang="en-US" sz="1100" dirty="0"/>
              <a:t>Smith JH, </a:t>
            </a:r>
            <a:r>
              <a:rPr lang="en-US" sz="1100" dirty="0" err="1"/>
              <a:t>Mallett</a:t>
            </a:r>
            <a:r>
              <a:rPr lang="en-US" sz="1100" dirty="0"/>
              <a:t> AK, </a:t>
            </a:r>
            <a:r>
              <a:rPr lang="en-US" sz="1100" dirty="0" err="1"/>
              <a:t>Priston</a:t>
            </a:r>
            <a:r>
              <a:rPr lang="en-US" sz="1100" dirty="0"/>
              <a:t> RA, </a:t>
            </a:r>
            <a:r>
              <a:rPr lang="en-US" sz="1100" dirty="0" err="1"/>
              <a:t>Brantom</a:t>
            </a:r>
            <a:r>
              <a:rPr lang="en-US" sz="1100" dirty="0"/>
              <a:t> PG, Worrell NR, </a:t>
            </a:r>
            <a:r>
              <a:rPr lang="en-US" sz="1100" dirty="0" err="1"/>
              <a:t>Sexsmith</a:t>
            </a:r>
            <a:r>
              <a:rPr lang="en-US" sz="1100" dirty="0"/>
              <a:t> C, et al. (1996). Ninety-day feeding study in Fischer-344 rats of highly refined petroleum derived food-grade white oils and waxes. </a:t>
            </a:r>
            <a:r>
              <a:rPr lang="en-US" sz="1100" i="1" dirty="0" err="1"/>
              <a:t>Toxicol</a:t>
            </a:r>
            <a:r>
              <a:rPr lang="en-US" sz="1100" i="1" dirty="0"/>
              <a:t>. </a:t>
            </a:r>
            <a:r>
              <a:rPr lang="en-US" sz="1100" i="1" dirty="0" err="1"/>
              <a:t>Pathol</a:t>
            </a:r>
            <a:r>
              <a:rPr lang="en-US" sz="1100" i="1" dirty="0"/>
              <a:t>. </a:t>
            </a:r>
            <a:r>
              <a:rPr lang="en-US" sz="1100" dirty="0"/>
              <a:t>24: 214–230.</a:t>
            </a:r>
          </a:p>
          <a:p>
            <a:r>
              <a:rPr lang="en-US" sz="1100" dirty="0"/>
              <a:t>Trimmer GW, Freeman JJ, </a:t>
            </a:r>
            <a:r>
              <a:rPr lang="en-US" sz="1100" dirty="0" err="1"/>
              <a:t>Priston</a:t>
            </a:r>
            <a:r>
              <a:rPr lang="en-US" sz="1100" dirty="0"/>
              <a:t> RA, </a:t>
            </a:r>
            <a:r>
              <a:rPr lang="en-US" sz="1100" dirty="0" err="1"/>
              <a:t>Urbanus</a:t>
            </a:r>
            <a:r>
              <a:rPr lang="en-US" sz="1100" dirty="0"/>
              <a:t> J. (2004). Results of chronic dietary toxicity studies of high viscosity (P70H and P100H) white mineral oils in Fischer 344 rats. </a:t>
            </a:r>
            <a:r>
              <a:rPr lang="en-US" sz="1100" i="1" dirty="0" err="1"/>
              <a:t>Toxicol</a:t>
            </a:r>
            <a:r>
              <a:rPr lang="en-US" sz="1100" i="1" dirty="0"/>
              <a:t> </a:t>
            </a:r>
            <a:r>
              <a:rPr lang="en-US" sz="1100" i="1" dirty="0" err="1"/>
              <a:t>Pathol</a:t>
            </a:r>
            <a:r>
              <a:rPr lang="en-US" sz="1100" dirty="0"/>
              <a:t> 32: 439-447</a:t>
            </a:r>
          </a:p>
          <a:p>
            <a:r>
              <a:rPr lang="en-US" sz="1100" dirty="0" err="1"/>
              <a:t>Tulliez</a:t>
            </a:r>
            <a:r>
              <a:rPr lang="en-US" sz="1100" dirty="0"/>
              <a:t> JE and </a:t>
            </a:r>
            <a:r>
              <a:rPr lang="en-US" sz="1100" dirty="0" err="1"/>
              <a:t>Bories</a:t>
            </a:r>
            <a:r>
              <a:rPr lang="en-US" sz="1100" dirty="0"/>
              <a:t> GF (1978). Metabolism of a n-paraffin, </a:t>
            </a:r>
            <a:r>
              <a:rPr lang="en-US" sz="1100" dirty="0" err="1"/>
              <a:t>heptadecane</a:t>
            </a:r>
            <a:r>
              <a:rPr lang="en-US" sz="1100" dirty="0"/>
              <a:t>, in rats.</a:t>
            </a:r>
            <a:r>
              <a:rPr lang="en-US" sz="1100" i="1" dirty="0"/>
              <a:t> Lipids </a:t>
            </a:r>
            <a:r>
              <a:rPr lang="en-US" sz="1100" dirty="0"/>
              <a:t>13(2): 110-115.</a:t>
            </a:r>
          </a:p>
          <a:p>
            <a:r>
              <a:rPr lang="en-US" sz="1100" dirty="0" err="1"/>
              <a:t>Wanless</a:t>
            </a:r>
            <a:r>
              <a:rPr lang="en-US" sz="1100" dirty="0"/>
              <a:t> IR, </a:t>
            </a:r>
            <a:r>
              <a:rPr lang="en-US" sz="1100" dirty="0" err="1"/>
              <a:t>Geddie</a:t>
            </a:r>
            <a:r>
              <a:rPr lang="en-US" sz="1100" dirty="0"/>
              <a:t> WR. (1985). Mineral oil </a:t>
            </a:r>
            <a:r>
              <a:rPr lang="en-US" sz="1100" dirty="0" err="1"/>
              <a:t>lipogranulomata</a:t>
            </a:r>
            <a:r>
              <a:rPr lang="en-US" sz="1100" dirty="0"/>
              <a:t> in liver and spleen. A study of 465 autopsies. </a:t>
            </a:r>
            <a:r>
              <a:rPr lang="en-US" sz="1100" i="1" dirty="0"/>
              <a:t>Archives of pathology &amp; laboratory medicine</a:t>
            </a:r>
            <a:r>
              <a:rPr lang="en-US" sz="1100" dirty="0"/>
              <a:t> 109: 283-286</a:t>
            </a:r>
          </a:p>
          <a:p>
            <a:r>
              <a:rPr lang="en-US" sz="1100" dirty="0"/>
              <a:t>Zimmerman HJ, Sternberg S, </a:t>
            </a:r>
            <a:r>
              <a:rPr lang="en-US" sz="1100" dirty="0" err="1"/>
              <a:t>Althoff</a:t>
            </a:r>
            <a:r>
              <a:rPr lang="en-US" sz="1100" dirty="0"/>
              <a:t> J, and Fleming K (1992). Expert panel: Significance of studies/review of pathology. In: Special Meeting on Mineral Hydrocarbons. The Toxicology Forum, Oxford, UK, pp. 102-108.</a:t>
            </a:r>
          </a:p>
          <a:p>
            <a:r>
              <a:rPr lang="en-US" sz="1100" dirty="0"/>
              <a:t>Zimmerman HJ, </a:t>
            </a:r>
            <a:r>
              <a:rPr lang="en-US" sz="1100" dirty="0" err="1"/>
              <a:t>Moch</a:t>
            </a:r>
            <a:r>
              <a:rPr lang="en-US" sz="1100" dirty="0"/>
              <a:t> RW, </a:t>
            </a:r>
            <a:r>
              <a:rPr lang="en-US" sz="1100" dirty="0" err="1"/>
              <a:t>Althoff</a:t>
            </a:r>
            <a:r>
              <a:rPr lang="en-US" sz="1100" dirty="0"/>
              <a:t> J, and Fleming K (1993). Mineral hydrocarbons: Pathology discussion. In: The Toxicology Forum: 1993 Annual Winter Meeting. The Toxicology Forum, Washington, D.C., pp. 178-187.</a:t>
            </a:r>
          </a:p>
          <a:p>
            <a:pPr marL="0" indent="0">
              <a:buNone/>
            </a:pPr>
            <a:endParaRPr lang="en-US" dirty="0"/>
          </a:p>
        </p:txBody>
      </p:sp>
      <p:sp>
        <p:nvSpPr>
          <p:cNvPr id="3" name="Title 2"/>
          <p:cNvSpPr>
            <a:spLocks noGrp="1"/>
          </p:cNvSpPr>
          <p:nvPr>
            <p:ph type="title"/>
          </p:nvPr>
        </p:nvSpPr>
        <p:spPr/>
        <p:txBody>
          <a:bodyPr/>
          <a:lstStyle/>
          <a:p>
            <a:r>
              <a:rPr lang="en-US" dirty="0"/>
              <a:t>References (cont.)</a:t>
            </a:r>
          </a:p>
        </p:txBody>
      </p:sp>
      <p:sp>
        <p:nvSpPr>
          <p:cNvPr id="4" name="TextBox 3"/>
          <p:cNvSpPr txBox="1"/>
          <p:nvPr/>
        </p:nvSpPr>
        <p:spPr>
          <a:xfrm>
            <a:off x="7478664" y="6437953"/>
            <a:ext cx="335559" cy="230832"/>
          </a:xfrm>
          <a:prstGeom prst="rect">
            <a:avLst/>
          </a:prstGeom>
          <a:noFill/>
        </p:spPr>
        <p:txBody>
          <a:bodyPr wrap="square" rtlCol="0">
            <a:spAutoFit/>
          </a:bodyPr>
          <a:lstStyle/>
          <a:p>
            <a:r>
              <a:rPr lang="fr-BE" sz="900" dirty="0"/>
              <a:t>19</a:t>
            </a:r>
            <a:endParaRPr lang="en-GB" sz="900" dirty="0"/>
          </a:p>
        </p:txBody>
      </p:sp>
    </p:spTree>
    <p:extLst>
      <p:ext uri="{BB962C8B-B14F-4D97-AF65-F5344CB8AC3E}">
        <p14:creationId xmlns:p14="http://schemas.microsoft.com/office/powerpoint/2010/main" val="1550187393"/>
      </p:ext>
    </p:extLst>
  </p:cSld>
  <p:clrMapOvr>
    <a:masterClrMapping/>
  </p:clrMapOvr>
  <p:transition>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4400" b="1" dirty="0"/>
              <a:t>Questions</a:t>
            </a:r>
          </a:p>
          <a:p>
            <a:endParaRPr lang="en-US" dirty="0"/>
          </a:p>
          <a:p>
            <a:endParaRPr lang="en-US" dirty="0"/>
          </a:p>
          <a:p>
            <a:endParaRPr lang="en-US" dirty="0"/>
          </a:p>
          <a:p>
            <a:pPr marL="0" indent="0">
              <a:buNone/>
            </a:pPr>
            <a:r>
              <a:rPr lang="en-US" dirty="0"/>
              <a:t>Marusia Popovech, PhD, MPH</a:t>
            </a:r>
          </a:p>
          <a:p>
            <a:pPr marL="0" indent="0">
              <a:buNone/>
            </a:pPr>
            <a:r>
              <a:rPr lang="en-US" dirty="0"/>
              <a:t>Email: </a:t>
            </a:r>
            <a:r>
              <a:rPr lang="en-US" u="sng" dirty="0"/>
              <a:t>mary.a.popovech@exxonmobil.com</a:t>
            </a:r>
          </a:p>
        </p:txBody>
      </p:sp>
      <p:sp>
        <p:nvSpPr>
          <p:cNvPr id="4" name="TextBox 3"/>
          <p:cNvSpPr txBox="1"/>
          <p:nvPr/>
        </p:nvSpPr>
        <p:spPr>
          <a:xfrm>
            <a:off x="7466202" y="6442745"/>
            <a:ext cx="360727" cy="230832"/>
          </a:xfrm>
          <a:prstGeom prst="rect">
            <a:avLst/>
          </a:prstGeom>
          <a:noFill/>
        </p:spPr>
        <p:txBody>
          <a:bodyPr wrap="square" rtlCol="0">
            <a:spAutoFit/>
          </a:bodyPr>
          <a:lstStyle/>
          <a:p>
            <a:r>
              <a:rPr lang="fr-BE" sz="900" dirty="0"/>
              <a:t>20</a:t>
            </a:r>
            <a:endParaRPr lang="en-GB" sz="900" dirty="0"/>
          </a:p>
        </p:txBody>
      </p:sp>
    </p:spTree>
    <p:extLst>
      <p:ext uri="{BB962C8B-B14F-4D97-AF65-F5344CB8AC3E}">
        <p14:creationId xmlns:p14="http://schemas.microsoft.com/office/powerpoint/2010/main" val="678534435"/>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89761" y="820674"/>
            <a:ext cx="8697319" cy="5442966"/>
          </a:xfrm>
        </p:spPr>
        <p:txBody>
          <a:bodyPr/>
          <a:lstStyle/>
          <a:p>
            <a:pPr>
              <a:spcBef>
                <a:spcPts val="600"/>
              </a:spcBef>
              <a:spcAft>
                <a:spcPts val="600"/>
              </a:spcAft>
            </a:pPr>
            <a:r>
              <a:rPr lang="en-US" sz="1800" dirty="0"/>
              <a:t>Mineral hydrocarbons (MHC) are used in food, cosmetic, and pharmaceutical applications</a:t>
            </a:r>
          </a:p>
          <a:p>
            <a:pPr>
              <a:spcBef>
                <a:spcPts val="600"/>
              </a:spcBef>
              <a:spcAft>
                <a:spcPts val="600"/>
              </a:spcAft>
            </a:pPr>
            <a:endParaRPr lang="en-US" sz="1800" dirty="0"/>
          </a:p>
          <a:p>
            <a:pPr>
              <a:spcBef>
                <a:spcPts val="600"/>
              </a:spcBef>
              <a:spcAft>
                <a:spcPts val="600"/>
              </a:spcAft>
            </a:pPr>
            <a:endParaRPr lang="en-US" sz="1800" dirty="0"/>
          </a:p>
          <a:p>
            <a:pPr>
              <a:spcBef>
                <a:spcPts val="600"/>
              </a:spcBef>
              <a:spcAft>
                <a:spcPts val="600"/>
              </a:spcAft>
            </a:pPr>
            <a:endParaRPr lang="en-US" sz="1800" dirty="0"/>
          </a:p>
          <a:p>
            <a:pPr>
              <a:spcBef>
                <a:spcPts val="600"/>
              </a:spcBef>
              <a:spcAft>
                <a:spcPts val="600"/>
              </a:spcAft>
            </a:pPr>
            <a:endParaRPr lang="en-US" sz="1800" dirty="0"/>
          </a:p>
          <a:p>
            <a:pPr>
              <a:spcBef>
                <a:spcPts val="600"/>
              </a:spcBef>
              <a:spcAft>
                <a:spcPts val="600"/>
              </a:spcAft>
            </a:pPr>
            <a:endParaRPr lang="en-US" sz="1800" dirty="0"/>
          </a:p>
          <a:p>
            <a:pPr>
              <a:spcBef>
                <a:spcPts val="600"/>
              </a:spcBef>
              <a:spcAft>
                <a:spcPts val="600"/>
              </a:spcAft>
            </a:pPr>
            <a:r>
              <a:rPr lang="en-US" sz="1800" dirty="0"/>
              <a:t>Human health hazards and realistic exposure scenarios need to be well understood</a:t>
            </a:r>
          </a:p>
          <a:p>
            <a:pPr>
              <a:spcBef>
                <a:spcPts val="600"/>
              </a:spcBef>
              <a:spcAft>
                <a:spcPts val="600"/>
              </a:spcAft>
            </a:pPr>
            <a:r>
              <a:rPr lang="en-US" sz="1800" dirty="0"/>
              <a:t>Food-grade, high molecular weight, saturated MHC have generally been considered safe for intended uses</a:t>
            </a:r>
          </a:p>
          <a:p>
            <a:pPr lvl="1">
              <a:spcBef>
                <a:spcPts val="600"/>
              </a:spcBef>
              <a:spcAft>
                <a:spcPts val="600"/>
              </a:spcAft>
            </a:pPr>
            <a:r>
              <a:rPr lang="en-US" sz="1600" dirty="0"/>
              <a:t>Absence of evidence of human toxicity </a:t>
            </a:r>
          </a:p>
          <a:p>
            <a:pPr lvl="1">
              <a:spcBef>
                <a:spcPts val="600"/>
              </a:spcBef>
              <a:spcAft>
                <a:spcPts val="600"/>
              </a:spcAft>
            </a:pPr>
            <a:r>
              <a:rPr lang="en-US" sz="1600" dirty="0"/>
              <a:t>Large body of evidence from toxicology data showing negligible systemic effects from long-term oral exposure</a:t>
            </a:r>
          </a:p>
        </p:txBody>
      </p:sp>
      <p:sp>
        <p:nvSpPr>
          <p:cNvPr id="3" name="Title 2"/>
          <p:cNvSpPr>
            <a:spLocks noGrp="1"/>
          </p:cNvSpPr>
          <p:nvPr>
            <p:ph type="title"/>
          </p:nvPr>
        </p:nvSpPr>
        <p:spPr/>
        <p:txBody>
          <a:bodyPr/>
          <a:lstStyle/>
          <a:p>
            <a:r>
              <a:rPr lang="en-US" dirty="0"/>
              <a:t>Introduction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9928" y="1580769"/>
            <a:ext cx="1254988" cy="191261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9264" y="1733931"/>
            <a:ext cx="2581967" cy="17225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4798" y="1730883"/>
            <a:ext cx="2574063" cy="1725549"/>
          </a:xfrm>
          <a:prstGeom prst="rect">
            <a:avLst/>
          </a:prstGeom>
        </p:spPr>
      </p:pic>
      <p:sp>
        <p:nvSpPr>
          <p:cNvPr id="7" name="TextBox 6"/>
          <p:cNvSpPr txBox="1"/>
          <p:nvPr/>
        </p:nvSpPr>
        <p:spPr>
          <a:xfrm>
            <a:off x="7478664" y="6471073"/>
            <a:ext cx="243281" cy="230832"/>
          </a:xfrm>
          <a:prstGeom prst="rect">
            <a:avLst/>
          </a:prstGeom>
          <a:noFill/>
        </p:spPr>
        <p:txBody>
          <a:bodyPr wrap="square" rtlCol="0">
            <a:spAutoFit/>
          </a:bodyPr>
          <a:lstStyle/>
          <a:p>
            <a:r>
              <a:rPr lang="fr-BE" sz="900" dirty="0"/>
              <a:t>2</a:t>
            </a:r>
            <a:endParaRPr lang="en-GB" sz="900" dirty="0"/>
          </a:p>
        </p:txBody>
      </p:sp>
    </p:spTree>
    <p:extLst>
      <p:ext uri="{BB962C8B-B14F-4D97-AF65-F5344CB8AC3E}">
        <p14:creationId xmlns:p14="http://schemas.microsoft.com/office/powerpoint/2010/main" val="1537785398"/>
      </p:ext>
    </p:extLst>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70496" y="914400"/>
            <a:ext cx="4665581" cy="3154680"/>
          </a:xfrm>
        </p:spPr>
        <p:txBody>
          <a:bodyPr/>
          <a:lstStyle/>
          <a:p>
            <a:pPr>
              <a:spcBef>
                <a:spcPts val="600"/>
              </a:spcBef>
              <a:spcAft>
                <a:spcPts val="600"/>
              </a:spcAft>
            </a:pPr>
            <a:r>
              <a:rPr lang="en-US" sz="1800" dirty="0" err="1"/>
              <a:t>Subchronic</a:t>
            </a:r>
            <a:r>
              <a:rPr lang="en-US" sz="1800" dirty="0"/>
              <a:t> feeding studies of MHC in Fischer 344 (F344) rats have shown a dose-related increase in </a:t>
            </a:r>
            <a:r>
              <a:rPr lang="en-US" sz="1800" dirty="0" err="1"/>
              <a:t>histopathologic</a:t>
            </a:r>
            <a:r>
              <a:rPr lang="en-US" sz="1800" dirty="0"/>
              <a:t> observations in some treatment groups.</a:t>
            </a:r>
          </a:p>
          <a:p>
            <a:pPr lvl="1">
              <a:spcBef>
                <a:spcPts val="600"/>
              </a:spcBef>
              <a:spcAft>
                <a:spcPts val="600"/>
              </a:spcAft>
            </a:pPr>
            <a:r>
              <a:rPr lang="en-US" sz="1600" dirty="0"/>
              <a:t>Observations include granulomas and </a:t>
            </a:r>
            <a:r>
              <a:rPr lang="en-US" sz="1600" dirty="0" err="1"/>
              <a:t>microgranulomas</a:t>
            </a:r>
            <a:r>
              <a:rPr lang="en-US" sz="1600" dirty="0"/>
              <a:t> in the liver</a:t>
            </a:r>
          </a:p>
          <a:p>
            <a:pPr lvl="1">
              <a:spcBef>
                <a:spcPts val="600"/>
              </a:spcBef>
              <a:spcAft>
                <a:spcPts val="600"/>
              </a:spcAft>
            </a:pPr>
            <a:r>
              <a:rPr lang="en-US" sz="1600" dirty="0"/>
              <a:t>Appear to result from an inflammatory response </a:t>
            </a:r>
          </a:p>
          <a:p>
            <a:pPr marL="0" indent="0">
              <a:buNone/>
            </a:pPr>
            <a:endParaRPr lang="en-US" dirty="0"/>
          </a:p>
        </p:txBody>
      </p:sp>
      <p:sp>
        <p:nvSpPr>
          <p:cNvPr id="3" name="Title 2"/>
          <p:cNvSpPr>
            <a:spLocks noGrp="1"/>
          </p:cNvSpPr>
          <p:nvPr>
            <p:ph type="title"/>
          </p:nvPr>
        </p:nvSpPr>
        <p:spPr/>
        <p:txBody>
          <a:bodyPr/>
          <a:lstStyle/>
          <a:p>
            <a:r>
              <a:rPr lang="en-US" dirty="0"/>
              <a:t>Hepatic Granulomas Associated with MHC</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6077" y="914400"/>
            <a:ext cx="4096233" cy="2615184"/>
          </a:xfrm>
          <a:prstGeom prst="rect">
            <a:avLst/>
          </a:prstGeom>
        </p:spPr>
      </p:pic>
      <p:sp>
        <p:nvSpPr>
          <p:cNvPr id="5" name="Content Placeholder 1"/>
          <p:cNvSpPr txBox="1">
            <a:spLocks/>
          </p:cNvSpPr>
          <p:nvPr/>
        </p:nvSpPr>
        <p:spPr bwMode="auto">
          <a:xfrm>
            <a:off x="2228089" y="3913632"/>
            <a:ext cx="7792403" cy="2176272"/>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40000"/>
              </a:spcBef>
              <a:spcAft>
                <a:spcPct val="0"/>
              </a:spcAft>
              <a:buClr>
                <a:srgbClr val="3159A9"/>
              </a:buClr>
              <a:buSzPct val="100000"/>
              <a:buFont typeface="Webdings" pitchFamily="18" charset="2"/>
              <a:buChar char="4"/>
              <a:defRPr sz="2000">
                <a:solidFill>
                  <a:srgbClr val="0057A8"/>
                </a:solidFill>
                <a:latin typeface="+mn-lt"/>
                <a:ea typeface="+mn-ea"/>
                <a:cs typeface="+mn-cs"/>
              </a:defRPr>
            </a:lvl1pPr>
            <a:lvl2pPr marL="742950" indent="-285750" algn="l" rtl="0" eaLnBrk="1" fontAlgn="base" hangingPunct="1">
              <a:spcBef>
                <a:spcPct val="20000"/>
              </a:spcBef>
              <a:spcAft>
                <a:spcPct val="0"/>
              </a:spcAft>
              <a:buSzPct val="100000"/>
              <a:buFont typeface="Webdings" pitchFamily="18" charset="2"/>
              <a:buChar char="4"/>
              <a:defRPr sz="1800">
                <a:solidFill>
                  <a:srgbClr val="0057A8"/>
                </a:solidFill>
                <a:latin typeface="+mn-lt"/>
              </a:defRPr>
            </a:lvl2pPr>
            <a:lvl3pPr marL="1162050" indent="-228600" algn="l" rtl="0" eaLnBrk="1" fontAlgn="base" hangingPunct="1">
              <a:spcBef>
                <a:spcPct val="20000"/>
              </a:spcBef>
              <a:spcAft>
                <a:spcPct val="0"/>
              </a:spcAft>
              <a:buSzPct val="100000"/>
              <a:buFont typeface="Webdings" pitchFamily="18" charset="2"/>
              <a:buChar char="4"/>
              <a:defRPr sz="1600">
                <a:solidFill>
                  <a:srgbClr val="0057A8"/>
                </a:solidFill>
                <a:latin typeface="+mn-lt"/>
              </a:defRPr>
            </a:lvl3pPr>
            <a:lvl4pPr marL="1600200" indent="-228600" algn="l" rtl="0" eaLnBrk="1" fontAlgn="base" hangingPunct="1">
              <a:spcBef>
                <a:spcPct val="20000"/>
              </a:spcBef>
              <a:spcAft>
                <a:spcPct val="0"/>
              </a:spcAft>
              <a:buSzPct val="100000"/>
              <a:buFont typeface="Webdings" pitchFamily="18" charset="2"/>
              <a:buChar char="4"/>
              <a:defRPr sz="1400">
                <a:solidFill>
                  <a:srgbClr val="0057A8"/>
                </a:solidFill>
                <a:latin typeface="+mn-lt"/>
              </a:defRPr>
            </a:lvl4pPr>
            <a:lvl5pPr marL="2057400" indent="-228600" algn="l" rtl="0" eaLnBrk="1" fontAlgn="base" hangingPunct="1">
              <a:spcBef>
                <a:spcPct val="20000"/>
              </a:spcBef>
              <a:spcAft>
                <a:spcPct val="0"/>
              </a:spcAft>
              <a:buSzPct val="100000"/>
              <a:buFont typeface="Webdings" pitchFamily="18" charset="2"/>
              <a:buChar char="4"/>
              <a:defRPr sz="1200">
                <a:solidFill>
                  <a:srgbClr val="0057A8"/>
                </a:solidFill>
                <a:latin typeface="+mn-lt"/>
              </a:defRPr>
            </a:lvl5pPr>
            <a:lvl6pPr marL="2514600" indent="-228600" algn="l" rtl="0" eaLnBrk="1" fontAlgn="base" hangingPunct="1">
              <a:spcBef>
                <a:spcPct val="20000"/>
              </a:spcBef>
              <a:spcAft>
                <a:spcPct val="0"/>
              </a:spcAft>
              <a:buSzPct val="100000"/>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SzPct val="100000"/>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SzPct val="100000"/>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SzPct val="100000"/>
              <a:buChar char="»"/>
              <a:defRPr sz="2000">
                <a:solidFill>
                  <a:schemeClr val="tx1"/>
                </a:solidFill>
                <a:latin typeface="Times New Roman" pitchFamily="18" charset="0"/>
              </a:defRPr>
            </a:lvl9pPr>
          </a:lstStyle>
          <a:p>
            <a:pPr marL="342900" lvl="1" indent="-342900">
              <a:spcBef>
                <a:spcPts val="600"/>
              </a:spcBef>
              <a:buClr>
                <a:srgbClr val="3159A9"/>
              </a:buClr>
            </a:pPr>
            <a:r>
              <a:rPr lang="en-US" sz="2000" b="1" kern="0" dirty="0"/>
              <a:t>Are the observations made in F344 rats typical for and relevant to other rat strains?</a:t>
            </a:r>
          </a:p>
          <a:p>
            <a:pPr marL="342900" lvl="1" indent="-342900">
              <a:spcBef>
                <a:spcPts val="600"/>
              </a:spcBef>
              <a:buClr>
                <a:srgbClr val="3159A9"/>
              </a:buClr>
            </a:pPr>
            <a:endParaRPr lang="en-US" sz="2000" b="1" kern="0" dirty="0"/>
          </a:p>
          <a:p>
            <a:pPr marL="342900" lvl="1" indent="-342900">
              <a:spcBef>
                <a:spcPts val="600"/>
              </a:spcBef>
              <a:buClr>
                <a:srgbClr val="3159A9"/>
              </a:buClr>
            </a:pPr>
            <a:r>
              <a:rPr lang="en-US" sz="2000" b="1" kern="0" dirty="0"/>
              <a:t>Are the observations made in F344 rats typical for and relevant to humans?</a:t>
            </a:r>
          </a:p>
          <a:p>
            <a:pPr marL="0" indent="0">
              <a:buNone/>
            </a:pPr>
            <a:endParaRPr lang="en-US" kern="0" dirty="0"/>
          </a:p>
        </p:txBody>
      </p:sp>
      <p:sp>
        <p:nvSpPr>
          <p:cNvPr id="6" name="TextBox 5"/>
          <p:cNvSpPr txBox="1"/>
          <p:nvPr/>
        </p:nvSpPr>
        <p:spPr>
          <a:xfrm>
            <a:off x="7533313" y="6473952"/>
            <a:ext cx="285225" cy="230832"/>
          </a:xfrm>
          <a:prstGeom prst="rect">
            <a:avLst/>
          </a:prstGeom>
          <a:noFill/>
        </p:spPr>
        <p:txBody>
          <a:bodyPr wrap="square" rtlCol="0">
            <a:spAutoFit/>
          </a:bodyPr>
          <a:lstStyle/>
          <a:p>
            <a:r>
              <a:rPr lang="fr-BE" sz="900" dirty="0"/>
              <a:t>3</a:t>
            </a:r>
            <a:endParaRPr lang="en-GB" sz="900" dirty="0"/>
          </a:p>
        </p:txBody>
      </p:sp>
    </p:spTree>
    <p:extLst>
      <p:ext uri="{BB962C8B-B14F-4D97-AF65-F5344CB8AC3E}">
        <p14:creationId xmlns:p14="http://schemas.microsoft.com/office/powerpoint/2010/main" val="2184615227"/>
      </p:ext>
    </p:extLst>
  </p:cSld>
  <p:clrMapOvr>
    <a:masterClrMapping/>
  </p:clrMapOvr>
  <p:transition>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53376" y="1298448"/>
            <a:ext cx="8353425" cy="932688"/>
          </a:xfrm>
        </p:spPr>
        <p:txBody>
          <a:bodyPr/>
          <a:lstStyle/>
          <a:p>
            <a:pPr>
              <a:spcBef>
                <a:spcPts val="600"/>
              </a:spcBef>
              <a:spcAft>
                <a:spcPts val="600"/>
              </a:spcAft>
            </a:pPr>
            <a:r>
              <a:rPr lang="en-US" dirty="0"/>
              <a:t>Animal models can help predict biological effects in humans resulting from exposures to exogenous substances. </a:t>
            </a:r>
          </a:p>
          <a:p>
            <a:pPr marL="0" indent="0">
              <a:spcBef>
                <a:spcPts val="600"/>
              </a:spcBef>
              <a:spcAft>
                <a:spcPts val="600"/>
              </a:spcAft>
              <a:buNone/>
            </a:pPr>
            <a:r>
              <a:rPr lang="en-US" dirty="0"/>
              <a:t>  </a:t>
            </a:r>
          </a:p>
        </p:txBody>
      </p:sp>
      <p:sp>
        <p:nvSpPr>
          <p:cNvPr id="3" name="Title 2"/>
          <p:cNvSpPr>
            <a:spLocks noGrp="1"/>
          </p:cNvSpPr>
          <p:nvPr>
            <p:ph type="title"/>
          </p:nvPr>
        </p:nvSpPr>
        <p:spPr/>
        <p:txBody>
          <a:bodyPr/>
          <a:lstStyle/>
          <a:p>
            <a:r>
              <a:rPr lang="en-US" dirty="0"/>
              <a:t>Use of Animal Models in Toxicity Testing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8720" y="2231137"/>
            <a:ext cx="3786993" cy="2524311"/>
          </a:xfrm>
          <a:prstGeom prst="rect">
            <a:avLst/>
          </a:prstGeom>
        </p:spPr>
      </p:pic>
      <p:sp>
        <p:nvSpPr>
          <p:cNvPr id="5" name="Content Placeholder 1"/>
          <p:cNvSpPr txBox="1">
            <a:spLocks/>
          </p:cNvSpPr>
          <p:nvPr/>
        </p:nvSpPr>
        <p:spPr bwMode="auto">
          <a:xfrm>
            <a:off x="5895713" y="2231136"/>
            <a:ext cx="4691368" cy="432162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40000"/>
              </a:spcBef>
              <a:spcAft>
                <a:spcPct val="0"/>
              </a:spcAft>
              <a:buClr>
                <a:srgbClr val="3159A9"/>
              </a:buClr>
              <a:buSzPct val="100000"/>
              <a:buFont typeface="Webdings" pitchFamily="18" charset="2"/>
              <a:buChar char="4"/>
              <a:defRPr sz="2000">
                <a:solidFill>
                  <a:srgbClr val="0057A8"/>
                </a:solidFill>
                <a:latin typeface="+mn-lt"/>
                <a:ea typeface="+mn-ea"/>
                <a:cs typeface="+mn-cs"/>
              </a:defRPr>
            </a:lvl1pPr>
            <a:lvl2pPr marL="742950" indent="-285750" algn="l" rtl="0" eaLnBrk="1" fontAlgn="base" hangingPunct="1">
              <a:spcBef>
                <a:spcPct val="20000"/>
              </a:spcBef>
              <a:spcAft>
                <a:spcPct val="0"/>
              </a:spcAft>
              <a:buSzPct val="100000"/>
              <a:buFont typeface="Webdings" pitchFamily="18" charset="2"/>
              <a:buChar char="4"/>
              <a:defRPr sz="1800">
                <a:solidFill>
                  <a:srgbClr val="0057A8"/>
                </a:solidFill>
                <a:latin typeface="+mn-lt"/>
              </a:defRPr>
            </a:lvl2pPr>
            <a:lvl3pPr marL="1162050" indent="-228600" algn="l" rtl="0" eaLnBrk="1" fontAlgn="base" hangingPunct="1">
              <a:spcBef>
                <a:spcPct val="20000"/>
              </a:spcBef>
              <a:spcAft>
                <a:spcPct val="0"/>
              </a:spcAft>
              <a:buSzPct val="100000"/>
              <a:buFont typeface="Webdings" pitchFamily="18" charset="2"/>
              <a:buChar char="4"/>
              <a:defRPr sz="1600">
                <a:solidFill>
                  <a:srgbClr val="0057A8"/>
                </a:solidFill>
                <a:latin typeface="+mn-lt"/>
              </a:defRPr>
            </a:lvl3pPr>
            <a:lvl4pPr marL="1600200" indent="-228600" algn="l" rtl="0" eaLnBrk="1" fontAlgn="base" hangingPunct="1">
              <a:spcBef>
                <a:spcPct val="20000"/>
              </a:spcBef>
              <a:spcAft>
                <a:spcPct val="0"/>
              </a:spcAft>
              <a:buSzPct val="100000"/>
              <a:buFont typeface="Webdings" pitchFamily="18" charset="2"/>
              <a:buChar char="4"/>
              <a:defRPr sz="1400">
                <a:solidFill>
                  <a:srgbClr val="0057A8"/>
                </a:solidFill>
                <a:latin typeface="+mn-lt"/>
              </a:defRPr>
            </a:lvl4pPr>
            <a:lvl5pPr marL="2057400" indent="-228600" algn="l" rtl="0" eaLnBrk="1" fontAlgn="base" hangingPunct="1">
              <a:spcBef>
                <a:spcPct val="20000"/>
              </a:spcBef>
              <a:spcAft>
                <a:spcPct val="0"/>
              </a:spcAft>
              <a:buSzPct val="100000"/>
              <a:buFont typeface="Webdings" pitchFamily="18" charset="2"/>
              <a:buChar char="4"/>
              <a:defRPr sz="1200">
                <a:solidFill>
                  <a:srgbClr val="0057A8"/>
                </a:solidFill>
                <a:latin typeface="+mn-lt"/>
              </a:defRPr>
            </a:lvl5pPr>
            <a:lvl6pPr marL="2514600" indent="-228600" algn="l" rtl="0" eaLnBrk="1" fontAlgn="base" hangingPunct="1">
              <a:spcBef>
                <a:spcPct val="20000"/>
              </a:spcBef>
              <a:spcAft>
                <a:spcPct val="0"/>
              </a:spcAft>
              <a:buSzPct val="100000"/>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SzPct val="100000"/>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SzPct val="100000"/>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SzPct val="100000"/>
              <a:buChar char="»"/>
              <a:defRPr sz="2000">
                <a:solidFill>
                  <a:schemeClr val="tx1"/>
                </a:solidFill>
                <a:latin typeface="Times New Roman" pitchFamily="18" charset="0"/>
              </a:defRPr>
            </a:lvl9pPr>
          </a:lstStyle>
          <a:p>
            <a:pPr>
              <a:spcBef>
                <a:spcPts val="600"/>
              </a:spcBef>
              <a:spcAft>
                <a:spcPts val="600"/>
              </a:spcAft>
            </a:pPr>
            <a:r>
              <a:rPr lang="en-US" kern="0" dirty="0"/>
              <a:t>Test model selection considerations:</a:t>
            </a:r>
          </a:p>
          <a:p>
            <a:pPr lvl="1">
              <a:spcBef>
                <a:spcPts val="600"/>
              </a:spcBef>
              <a:spcAft>
                <a:spcPts val="600"/>
              </a:spcAft>
            </a:pPr>
            <a:r>
              <a:rPr lang="en-US" kern="0" dirty="0"/>
              <a:t>Sensitive indicator of exposure </a:t>
            </a:r>
          </a:p>
          <a:p>
            <a:pPr lvl="1">
              <a:spcBef>
                <a:spcPts val="600"/>
              </a:spcBef>
              <a:spcAft>
                <a:spcPts val="600"/>
              </a:spcAft>
            </a:pPr>
            <a:r>
              <a:rPr lang="en-US" kern="0" dirty="0"/>
              <a:t>Treatment related effects must be discernable from the background pathology that is spontaneous and unrelated to treatment</a:t>
            </a:r>
          </a:p>
          <a:p>
            <a:pPr lvl="1">
              <a:spcBef>
                <a:spcPts val="600"/>
              </a:spcBef>
              <a:spcAft>
                <a:spcPts val="600"/>
              </a:spcAft>
            </a:pPr>
            <a:r>
              <a:rPr lang="en-US" kern="0" dirty="0"/>
              <a:t>Observed biological effects should have some relevance and significance for human health</a:t>
            </a:r>
          </a:p>
          <a:p>
            <a:endParaRPr lang="en-US" kern="0" dirty="0"/>
          </a:p>
        </p:txBody>
      </p:sp>
      <p:sp>
        <p:nvSpPr>
          <p:cNvPr id="6" name="TextBox 5"/>
          <p:cNvSpPr txBox="1"/>
          <p:nvPr/>
        </p:nvSpPr>
        <p:spPr>
          <a:xfrm>
            <a:off x="7545776" y="6480240"/>
            <a:ext cx="293615" cy="230832"/>
          </a:xfrm>
          <a:prstGeom prst="rect">
            <a:avLst/>
          </a:prstGeom>
          <a:noFill/>
        </p:spPr>
        <p:txBody>
          <a:bodyPr wrap="square" rtlCol="0">
            <a:spAutoFit/>
          </a:bodyPr>
          <a:lstStyle/>
          <a:p>
            <a:r>
              <a:rPr lang="fr-BE" sz="900" dirty="0"/>
              <a:t>4</a:t>
            </a:r>
            <a:endParaRPr lang="en-GB" sz="900" dirty="0"/>
          </a:p>
        </p:txBody>
      </p:sp>
    </p:spTree>
    <p:extLst>
      <p:ext uri="{BB962C8B-B14F-4D97-AF65-F5344CB8AC3E}">
        <p14:creationId xmlns:p14="http://schemas.microsoft.com/office/powerpoint/2010/main" val="2015580653"/>
      </p:ext>
    </p:extLst>
  </p:cSld>
  <p:clrMapOvr>
    <a:masterClrMapping/>
  </p:clrMapOvr>
  <p:transition>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64864" y="155384"/>
            <a:ext cx="6722216" cy="457857"/>
          </a:xfrm>
        </p:spPr>
        <p:txBody>
          <a:bodyPr/>
          <a:lstStyle/>
          <a:p>
            <a:r>
              <a:rPr lang="en-US" dirty="0"/>
              <a:t>There is a marked contrast in granuloma occurrence between rat strains</a:t>
            </a:r>
          </a:p>
        </p:txBody>
      </p:sp>
      <p:graphicFrame>
        <p:nvGraphicFramePr>
          <p:cNvPr id="4" name="Table 3"/>
          <p:cNvGraphicFramePr>
            <a:graphicFrameLocks noGrp="1"/>
          </p:cNvGraphicFramePr>
          <p:nvPr>
            <p:extLst>
              <p:ext uri="{D42A27DB-BD31-4B8C-83A1-F6EECF244321}">
                <p14:modId xmlns:p14="http://schemas.microsoft.com/office/powerpoint/2010/main" val="2322810342"/>
              </p:ext>
            </p:extLst>
          </p:nvPr>
        </p:nvGraphicFramePr>
        <p:xfrm>
          <a:off x="5399469" y="975816"/>
          <a:ext cx="4965257" cy="4962430"/>
        </p:xfrm>
        <a:graphic>
          <a:graphicData uri="http://schemas.openxmlformats.org/drawingml/2006/table">
            <a:tbl>
              <a:tblPr firstRow="1" bandRow="1">
                <a:tableStyleId>{912C8C85-51F0-491E-9774-3900AFEF0FD7}</a:tableStyleId>
              </a:tblPr>
              <a:tblGrid>
                <a:gridCol w="1020842">
                  <a:extLst>
                    <a:ext uri="{9D8B030D-6E8A-4147-A177-3AD203B41FA5}">
                      <a16:colId xmlns:a16="http://schemas.microsoft.com/office/drawing/2014/main" val="20000"/>
                    </a:ext>
                  </a:extLst>
                </a:gridCol>
                <a:gridCol w="836978">
                  <a:extLst>
                    <a:ext uri="{9D8B030D-6E8A-4147-A177-3AD203B41FA5}">
                      <a16:colId xmlns:a16="http://schemas.microsoft.com/office/drawing/2014/main" val="20001"/>
                    </a:ext>
                  </a:extLst>
                </a:gridCol>
                <a:gridCol w="850392">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14045">
                  <a:extLst>
                    <a:ext uri="{9D8B030D-6E8A-4147-A177-3AD203B41FA5}">
                      <a16:colId xmlns:a16="http://schemas.microsoft.com/office/drawing/2014/main" val="20004"/>
                    </a:ext>
                  </a:extLst>
                </a:gridCol>
              </a:tblGrid>
              <a:tr h="328603">
                <a:tc gridSpan="5">
                  <a:txBody>
                    <a:bodyPr/>
                    <a:lstStyle/>
                    <a:p>
                      <a:pPr algn="ctr"/>
                      <a:r>
                        <a:rPr lang="en-US" sz="1200" b="1" dirty="0">
                          <a:solidFill>
                            <a:schemeClr val="tx1"/>
                          </a:solidFill>
                          <a:latin typeface="Arial" panose="020B0604020202020204" pitchFamily="34" charset="0"/>
                          <a:cs typeface="Arial" panose="020B0604020202020204" pitchFamily="34" charset="0"/>
                        </a:rPr>
                        <a:t>Liver Granuloma</a:t>
                      </a:r>
                      <a:r>
                        <a:rPr lang="en-US" sz="1200" b="1" baseline="0" dirty="0">
                          <a:solidFill>
                            <a:schemeClr val="tx1"/>
                          </a:solidFill>
                          <a:latin typeface="Arial" panose="020B0604020202020204" pitchFamily="34" charset="0"/>
                          <a:cs typeface="Arial" panose="020B0604020202020204" pitchFamily="34" charset="0"/>
                        </a:rPr>
                        <a:t> Occurrence in MHC Studies</a:t>
                      </a:r>
                      <a:endParaRPr lang="en-US" sz="1200" b="1"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8603">
                <a:tc>
                  <a:txBody>
                    <a:bodyPr/>
                    <a:lstStyle/>
                    <a:p>
                      <a:pPr algn="ctr"/>
                      <a:r>
                        <a:rPr lang="en-US" sz="1200" b="1" dirty="0">
                          <a:solidFill>
                            <a:schemeClr val="tx1"/>
                          </a:solidFill>
                          <a:latin typeface="Arial" panose="020B0604020202020204" pitchFamily="34" charset="0"/>
                          <a:cs typeface="Arial" panose="020B0604020202020204" pitchFamily="34" charset="0"/>
                        </a:rPr>
                        <a:t>Study</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gridSpan="2">
                  <a:txBody>
                    <a:bodyPr/>
                    <a:lstStyle/>
                    <a:p>
                      <a:pPr algn="ctr"/>
                      <a:r>
                        <a:rPr lang="en-US" sz="1200" b="1" dirty="0">
                          <a:solidFill>
                            <a:schemeClr val="tx1"/>
                          </a:solidFill>
                          <a:latin typeface="Arial" panose="020B0604020202020204" pitchFamily="34" charset="0"/>
                          <a:cs typeface="Arial" panose="020B0604020202020204" pitchFamily="34" charset="0"/>
                        </a:rPr>
                        <a:t>F344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ctr"/>
                      <a:r>
                        <a:rPr lang="en-US" sz="1200" b="1" dirty="0">
                          <a:solidFill>
                            <a:schemeClr val="tx1"/>
                          </a:solidFill>
                          <a:latin typeface="Arial" panose="020B0604020202020204" pitchFamily="34" charset="0"/>
                          <a:cs typeface="Arial" panose="020B0604020202020204" pitchFamily="34" charset="0"/>
                        </a:rPr>
                        <a:t>Sprague-</a:t>
                      </a:r>
                      <a:r>
                        <a:rPr lang="en-US" sz="1200" b="1" baseline="0" dirty="0" err="1">
                          <a:solidFill>
                            <a:schemeClr val="tx1"/>
                          </a:solidFill>
                          <a:latin typeface="Arial" panose="020B0604020202020204" pitchFamily="34" charset="0"/>
                          <a:cs typeface="Arial" panose="020B0604020202020204" pitchFamily="34" charset="0"/>
                        </a:rPr>
                        <a:t>Dawley</a:t>
                      </a:r>
                      <a:endParaRPr lang="en-US" sz="12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latin typeface="Arial" panose="020B0604020202020204" pitchFamily="34" charset="0"/>
                          <a:cs typeface="Arial" panose="020B0604020202020204" pitchFamily="34" charset="0"/>
                        </a:rPr>
                        <a:t>Long Evans</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28603">
                <a:tc gridSpan="5">
                  <a:txBody>
                    <a:bodyPr/>
                    <a:lstStyle/>
                    <a:p>
                      <a:pPr algn="ctr"/>
                      <a:r>
                        <a:rPr lang="en-US" sz="1200" b="1" i="1" dirty="0">
                          <a:latin typeface="Arial" panose="020B0604020202020204" pitchFamily="34" charset="0"/>
                          <a:cs typeface="Arial" panose="020B0604020202020204" pitchFamily="34" charset="0"/>
                        </a:rPr>
                        <a:t>90 Day</a:t>
                      </a:r>
                      <a:r>
                        <a:rPr lang="en-US" sz="1200" b="1" i="1" baseline="0" dirty="0">
                          <a:latin typeface="Arial" panose="020B0604020202020204" pitchFamily="34" charset="0"/>
                          <a:cs typeface="Arial" panose="020B0604020202020204" pitchFamily="34" charset="0"/>
                        </a:rPr>
                        <a:t> Studies</a:t>
                      </a:r>
                      <a:endParaRPr lang="en-US" sz="1200" b="1" i="1" dirty="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pPr algn="ctr"/>
                      <a:endParaRPr lang="en-US" sz="1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28603">
                <a:tc>
                  <a:txBody>
                    <a:bodyPr/>
                    <a:lstStyle/>
                    <a:p>
                      <a:pPr algn="ctr"/>
                      <a:r>
                        <a:rPr lang="en-US" sz="1100" dirty="0">
                          <a:latin typeface="Arial" panose="020B0604020202020204" pitchFamily="34" charset="0"/>
                          <a:cs typeface="Arial" panose="020B0604020202020204" pitchFamily="34" charset="0"/>
                        </a:rPr>
                        <a:t>Baldwin, 1992</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1100" dirty="0">
                          <a:latin typeface="Arial" panose="020B0604020202020204" pitchFamily="34" charset="0"/>
                          <a:cs typeface="Arial" panose="020B0604020202020204" pitchFamily="34" charset="0"/>
                        </a:rPr>
                        <a:t>Granuloma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N/A</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286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err="1">
                          <a:latin typeface="Arial" panose="020B0604020202020204" pitchFamily="34" charset="0"/>
                          <a:cs typeface="Arial" panose="020B0604020202020204" pitchFamily="34" charset="0"/>
                        </a:rPr>
                        <a:t>Firriolo</a:t>
                      </a:r>
                      <a:r>
                        <a:rPr lang="en-US" sz="1100" dirty="0">
                          <a:latin typeface="Arial" panose="020B0604020202020204" pitchFamily="34" charset="0"/>
                          <a:cs typeface="Arial" panose="020B0604020202020204" pitchFamily="34" charset="0"/>
                        </a:rPr>
                        <a:t>, 1995</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Granuloma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No granuloma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100" dirty="0">
                          <a:latin typeface="Arial" panose="020B0604020202020204" pitchFamily="34" charset="0"/>
                          <a:cs typeface="Arial" panose="020B0604020202020204" pitchFamily="34" charset="0"/>
                        </a:rPr>
                        <a:t>N/A</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286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Smith, 1995</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No granuloma</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5"/>
                  </a:ext>
                </a:extLst>
              </a:tr>
              <a:tr h="3286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Smith,</a:t>
                      </a:r>
                      <a:r>
                        <a:rPr lang="en-US" sz="1100" baseline="0" dirty="0">
                          <a:latin typeface="Arial" panose="020B0604020202020204" pitchFamily="34" charset="0"/>
                          <a:cs typeface="Arial" panose="020B0604020202020204" pitchFamily="34" charset="0"/>
                        </a:rPr>
                        <a:t> 1996</a:t>
                      </a:r>
                      <a:endParaRPr lang="en-US" sz="1100" dirty="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a:latin typeface="Arial" panose="020B0604020202020204" pitchFamily="34" charset="0"/>
                          <a:cs typeface="Arial" panose="020B0604020202020204" pitchFamily="34" charset="0"/>
                        </a:rPr>
                        <a:t>Granuloma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900" dirty="0">
                          <a:latin typeface="Arial" panose="020B0604020202020204" pitchFamily="34" charset="0"/>
                          <a:cs typeface="Arial" panose="020B0604020202020204" pitchFamily="34" charset="0"/>
                        </a:rPr>
                        <a:t>No granuloma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N/A</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28603">
                <a:tc>
                  <a:txBody>
                    <a:bodyPr/>
                    <a:lstStyle/>
                    <a:p>
                      <a:pPr algn="ctr"/>
                      <a:r>
                        <a:rPr lang="en-US" sz="1100" dirty="0" err="1">
                          <a:latin typeface="Arial" panose="020B0604020202020204" pitchFamily="34" charset="0"/>
                          <a:cs typeface="Arial" panose="020B0604020202020204" pitchFamily="34" charset="0"/>
                        </a:rPr>
                        <a:t>Hoglen</a:t>
                      </a:r>
                      <a:r>
                        <a:rPr lang="en-US" sz="1100" dirty="0">
                          <a:latin typeface="Arial" panose="020B0604020202020204" pitchFamily="34" charset="0"/>
                          <a:cs typeface="Arial" panose="020B0604020202020204" pitchFamily="34" charset="0"/>
                        </a:rPr>
                        <a:t>, 1998</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Granuloma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No granuloma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100" dirty="0">
                          <a:latin typeface="Arial" panose="020B0604020202020204" pitchFamily="34" charset="0"/>
                          <a:cs typeface="Arial" panose="020B0604020202020204" pitchFamily="34" charset="0"/>
                        </a:rPr>
                        <a:t>N/A</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286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err="1">
                          <a:latin typeface="Arial" panose="020B0604020202020204" pitchFamily="34" charset="0"/>
                          <a:cs typeface="Arial" panose="020B0604020202020204" pitchFamily="34" charset="0"/>
                        </a:rPr>
                        <a:t>Griffis</a:t>
                      </a:r>
                      <a:r>
                        <a:rPr lang="en-US" sz="1100" dirty="0">
                          <a:latin typeface="Arial" panose="020B0604020202020204" pitchFamily="34" charset="0"/>
                          <a:cs typeface="Arial" panose="020B0604020202020204" pitchFamily="34" charset="0"/>
                        </a:rPr>
                        <a:t>, 2010</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Granuloma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No granuloma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100" dirty="0">
                          <a:latin typeface="Arial" panose="020B0604020202020204" pitchFamily="34" charset="0"/>
                          <a:cs typeface="Arial" panose="020B0604020202020204" pitchFamily="34" charset="0"/>
                        </a:rPr>
                        <a:t>N/A</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286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McKee, 2012</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Granuloma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100" dirty="0">
                          <a:latin typeface="Arial" panose="020B0604020202020204" pitchFamily="34" charset="0"/>
                          <a:cs typeface="Arial" panose="020B0604020202020204" pitchFamily="34" charset="0"/>
                        </a:rPr>
                        <a:t>N/A</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28603">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latin typeface="Arial" panose="020B0604020202020204" pitchFamily="34" charset="0"/>
                          <a:cs typeface="Arial" panose="020B0604020202020204" pitchFamily="34" charset="0"/>
                        </a:rPr>
                        <a:t>2</a:t>
                      </a:r>
                      <a:r>
                        <a:rPr lang="en-US" sz="1200" b="1" i="1" baseline="0" dirty="0">
                          <a:latin typeface="Arial" panose="020B0604020202020204" pitchFamily="34" charset="0"/>
                          <a:cs typeface="Arial" panose="020B0604020202020204" pitchFamily="34" charset="0"/>
                        </a:rPr>
                        <a:t> Year Studies</a:t>
                      </a:r>
                      <a:endParaRPr lang="en-US" sz="1200" b="1" i="1" dirty="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328603">
                <a:tc>
                  <a:txBody>
                    <a:bodyPr/>
                    <a:lstStyle/>
                    <a:p>
                      <a:pPr algn="ctr"/>
                      <a:r>
                        <a:rPr lang="en-US" sz="1100" dirty="0" err="1">
                          <a:latin typeface="Arial" panose="020B0604020202020204" pitchFamily="34" charset="0"/>
                          <a:cs typeface="Arial" panose="020B0604020202020204" pitchFamily="34" charset="0"/>
                        </a:rPr>
                        <a:t>Shubik</a:t>
                      </a:r>
                      <a:r>
                        <a:rPr lang="en-US" sz="1100" dirty="0">
                          <a:latin typeface="Arial" panose="020B0604020202020204" pitchFamily="34" charset="0"/>
                          <a:cs typeface="Arial" panose="020B0604020202020204" pitchFamily="34" charset="0"/>
                        </a:rPr>
                        <a:t>, 1962</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1100" dirty="0">
                          <a:latin typeface="Arial" panose="020B0604020202020204" pitchFamily="34" charset="0"/>
                          <a:cs typeface="Arial" panose="020B0604020202020204"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ctr"/>
                      <a:r>
                        <a:rPr lang="en-US" sz="1100" dirty="0">
                          <a:latin typeface="Arial" panose="020B0604020202020204" pitchFamily="34" charset="0"/>
                          <a:cs typeface="Arial" panose="020B0604020202020204" pitchFamily="34" charset="0"/>
                        </a:rPr>
                        <a:t>No granuloma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100" dirty="0">
                          <a:latin typeface="Arial" panose="020B0604020202020204" pitchFamily="34" charset="0"/>
                          <a:cs typeface="Arial" panose="020B0604020202020204" pitchFamily="34" charset="0"/>
                        </a:rPr>
                        <a:t>N/A</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286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err="1">
                          <a:latin typeface="Arial" panose="020B0604020202020204" pitchFamily="34" charset="0"/>
                          <a:cs typeface="Arial" panose="020B0604020202020204" pitchFamily="34" charset="0"/>
                        </a:rPr>
                        <a:t>Shoda</a:t>
                      </a:r>
                      <a:r>
                        <a:rPr lang="en-US" sz="1100" dirty="0">
                          <a:latin typeface="Arial" panose="020B0604020202020204" pitchFamily="34" charset="0"/>
                          <a:cs typeface="Arial" panose="020B0604020202020204" pitchFamily="34" charset="0"/>
                        </a:rPr>
                        <a:t>, 1997</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No granuloma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N/A</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328603">
                <a:tc>
                  <a:txBody>
                    <a:bodyPr/>
                    <a:lstStyle/>
                    <a:p>
                      <a:pPr algn="ctr"/>
                      <a:r>
                        <a:rPr lang="en-US" sz="1100" dirty="0">
                          <a:latin typeface="Arial" panose="020B0604020202020204" pitchFamily="34" charset="0"/>
                          <a:cs typeface="Arial" panose="020B0604020202020204" pitchFamily="34" charset="0"/>
                        </a:rPr>
                        <a:t>Trimmer, 2004</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No granuloma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2D050"/>
                    </a:solidFill>
                  </a:tcP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N/A</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5" name="Content Placeholder 1"/>
          <p:cNvSpPr>
            <a:spLocks noGrp="1"/>
          </p:cNvSpPr>
          <p:nvPr>
            <p:ph idx="1"/>
          </p:nvPr>
        </p:nvSpPr>
        <p:spPr>
          <a:xfrm>
            <a:off x="1524000" y="1195272"/>
            <a:ext cx="3712464" cy="5349240"/>
          </a:xfrm>
        </p:spPr>
        <p:txBody>
          <a:bodyPr/>
          <a:lstStyle/>
          <a:p>
            <a:r>
              <a:rPr lang="en-US" sz="1600" dirty="0" err="1"/>
              <a:t>Subchronic</a:t>
            </a:r>
            <a:r>
              <a:rPr lang="en-US" sz="1600" dirty="0"/>
              <a:t> feeding studies of MHC in the F344 rat have observed the occurrence of liver epithelioid granulomas. </a:t>
            </a:r>
          </a:p>
          <a:p>
            <a:pPr marL="457200" lvl="1" indent="0">
              <a:buNone/>
            </a:pPr>
            <a:r>
              <a:rPr lang="en-US" sz="1200" dirty="0"/>
              <a:t>*Granulomas occurring in F344 rats occurred in only certain treatment groups.  Not all MHC studied produced granuloma in F344 livers.</a:t>
            </a:r>
          </a:p>
          <a:p>
            <a:pPr marL="457200" lvl="1" indent="0">
              <a:buNone/>
            </a:pPr>
            <a:r>
              <a:rPr lang="en-US" sz="1200" dirty="0"/>
              <a:t>*Differences in granulomatous response within F344 appear to be dependent on substance composition</a:t>
            </a:r>
          </a:p>
          <a:p>
            <a:pPr marL="0" indent="0">
              <a:buNone/>
            </a:pPr>
            <a:endParaRPr lang="en-US" sz="1600" dirty="0"/>
          </a:p>
          <a:p>
            <a:r>
              <a:rPr lang="en-US" sz="1600" dirty="0"/>
              <a:t>Marked contrast to the negative findings reported in numerous </a:t>
            </a:r>
            <a:r>
              <a:rPr lang="en-US" sz="1600" dirty="0" err="1"/>
              <a:t>subchronic</a:t>
            </a:r>
            <a:r>
              <a:rPr lang="en-US" sz="1600" dirty="0"/>
              <a:t> and chronic toxicity studies on MHC conducted in several animal models, including: </a:t>
            </a:r>
          </a:p>
          <a:p>
            <a:pPr lvl="1"/>
            <a:r>
              <a:rPr lang="en-US" sz="1400" dirty="0"/>
              <a:t>Sprague–</a:t>
            </a:r>
            <a:r>
              <a:rPr lang="en-US" sz="1400" dirty="0" err="1"/>
              <a:t>Dawley</a:t>
            </a:r>
            <a:r>
              <a:rPr lang="en-US" sz="1400" dirty="0"/>
              <a:t> (SD) </a:t>
            </a:r>
          </a:p>
          <a:p>
            <a:pPr lvl="1"/>
            <a:r>
              <a:rPr lang="en-US" sz="1400" dirty="0"/>
              <a:t>Long-Evans rats</a:t>
            </a:r>
          </a:p>
          <a:p>
            <a:pPr lvl="1"/>
            <a:r>
              <a:rPr lang="en-US" sz="1400" dirty="0"/>
              <a:t>Beagle dogs </a:t>
            </a:r>
          </a:p>
          <a:p>
            <a:pPr lvl="1"/>
            <a:endParaRPr lang="en-US" sz="1400" dirty="0"/>
          </a:p>
        </p:txBody>
      </p:sp>
      <p:sp>
        <p:nvSpPr>
          <p:cNvPr id="2" name="TextBox 1"/>
          <p:cNvSpPr txBox="1"/>
          <p:nvPr/>
        </p:nvSpPr>
        <p:spPr>
          <a:xfrm>
            <a:off x="7550092" y="6476301"/>
            <a:ext cx="184558" cy="230832"/>
          </a:xfrm>
          <a:prstGeom prst="rect">
            <a:avLst/>
          </a:prstGeom>
          <a:noFill/>
        </p:spPr>
        <p:txBody>
          <a:bodyPr wrap="square" rtlCol="0">
            <a:spAutoFit/>
          </a:bodyPr>
          <a:lstStyle/>
          <a:p>
            <a:r>
              <a:rPr lang="fr-BE" sz="900" dirty="0"/>
              <a:t>5</a:t>
            </a:r>
            <a:endParaRPr lang="en-GB" sz="900" dirty="0"/>
          </a:p>
        </p:txBody>
      </p:sp>
    </p:spTree>
    <p:extLst>
      <p:ext uri="{BB962C8B-B14F-4D97-AF65-F5344CB8AC3E}">
        <p14:creationId xmlns:p14="http://schemas.microsoft.com/office/powerpoint/2010/main" val="1862473927"/>
      </p:ext>
    </p:extLst>
  </p:cSld>
  <p:clrMapOvr>
    <a:masterClrMapping/>
  </p:clrMapOvr>
  <p:transition>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00264" y="1104138"/>
            <a:ext cx="8353425" cy="5113338"/>
          </a:xfrm>
        </p:spPr>
        <p:txBody>
          <a:bodyPr/>
          <a:lstStyle/>
          <a:p>
            <a:pPr>
              <a:spcAft>
                <a:spcPts val="600"/>
              </a:spcAft>
            </a:pPr>
            <a:r>
              <a:rPr lang="en-US" dirty="0"/>
              <a:t>US National Toxicology Program (NTP) conducted a database review of 152 </a:t>
            </a:r>
            <a:r>
              <a:rPr lang="en-US" dirty="0" err="1"/>
              <a:t>subchronic</a:t>
            </a:r>
            <a:r>
              <a:rPr lang="en-US" dirty="0"/>
              <a:t> and chronic studies in F344 rats </a:t>
            </a:r>
          </a:p>
          <a:p>
            <a:pPr lvl="1">
              <a:spcAft>
                <a:spcPts val="600"/>
              </a:spcAft>
            </a:pPr>
            <a:r>
              <a:rPr lang="en-US" dirty="0"/>
              <a:t>Liver granulomas were commonly observed in untreated control F344 rats </a:t>
            </a:r>
          </a:p>
          <a:p>
            <a:pPr lvl="2">
              <a:spcAft>
                <a:spcPts val="600"/>
              </a:spcAft>
            </a:pPr>
            <a:r>
              <a:rPr lang="en-US" dirty="0"/>
              <a:t>Reported in control F-344 rats in 57% of the NTP studies</a:t>
            </a:r>
          </a:p>
          <a:p>
            <a:pPr lvl="2">
              <a:spcAft>
                <a:spcPts val="600"/>
              </a:spcAft>
            </a:pPr>
            <a:r>
              <a:rPr lang="en-US" dirty="0"/>
              <a:t>Background incidence of granulomas: 0-78%</a:t>
            </a:r>
          </a:p>
          <a:p>
            <a:pPr lvl="2">
              <a:spcAft>
                <a:spcPts val="600"/>
              </a:spcAft>
            </a:pPr>
            <a:r>
              <a:rPr lang="en-US" dirty="0"/>
              <a:t>Similar to those seen in F344 livers from MHC studies   </a:t>
            </a:r>
          </a:p>
          <a:p>
            <a:pPr lvl="2">
              <a:spcAft>
                <a:spcPts val="600"/>
              </a:spcAft>
            </a:pPr>
            <a:r>
              <a:rPr lang="en-US" dirty="0"/>
              <a:t>No long term consequences on animal health or survival</a:t>
            </a:r>
          </a:p>
          <a:p>
            <a:pPr lvl="2">
              <a:spcAft>
                <a:spcPts val="600"/>
              </a:spcAft>
            </a:pPr>
            <a:r>
              <a:rPr lang="en-US" dirty="0"/>
              <a:t>Like with MHC studies, treatment with other test materials enhanced these observations conducted by NTP</a:t>
            </a:r>
          </a:p>
          <a:p>
            <a:pPr marL="933450" lvl="2" indent="0">
              <a:spcAft>
                <a:spcPts val="600"/>
              </a:spcAft>
              <a:buNone/>
            </a:pPr>
            <a:endParaRPr lang="en-US" dirty="0"/>
          </a:p>
          <a:p>
            <a:r>
              <a:rPr lang="en-US" dirty="0"/>
              <a:t>NTP concluded: Granulomatous response in F344 rats may not be a relevant endpoint for predicting health effects in humans.</a:t>
            </a:r>
          </a:p>
          <a:p>
            <a:endParaRPr lang="en-US" dirty="0"/>
          </a:p>
        </p:txBody>
      </p:sp>
      <p:sp>
        <p:nvSpPr>
          <p:cNvPr id="3" name="Title 2"/>
          <p:cNvSpPr>
            <a:spLocks noGrp="1"/>
          </p:cNvSpPr>
          <p:nvPr>
            <p:ph type="title"/>
          </p:nvPr>
        </p:nvSpPr>
        <p:spPr/>
        <p:txBody>
          <a:bodyPr/>
          <a:lstStyle/>
          <a:p>
            <a:r>
              <a:rPr lang="en-US" dirty="0"/>
              <a:t>Evidence suggests that F344 rats are prone to spontaneous granuloma formation</a:t>
            </a:r>
          </a:p>
        </p:txBody>
      </p:sp>
      <p:sp>
        <p:nvSpPr>
          <p:cNvPr id="4" name="TextBox 3"/>
          <p:cNvSpPr txBox="1"/>
          <p:nvPr/>
        </p:nvSpPr>
        <p:spPr>
          <a:xfrm>
            <a:off x="7575259" y="6476301"/>
            <a:ext cx="209724" cy="230832"/>
          </a:xfrm>
          <a:prstGeom prst="rect">
            <a:avLst/>
          </a:prstGeom>
          <a:noFill/>
        </p:spPr>
        <p:txBody>
          <a:bodyPr wrap="square" rtlCol="0">
            <a:spAutoFit/>
          </a:bodyPr>
          <a:lstStyle/>
          <a:p>
            <a:r>
              <a:rPr lang="fr-BE" sz="900" dirty="0"/>
              <a:t>6</a:t>
            </a:r>
            <a:endParaRPr lang="en-GB" sz="900" dirty="0"/>
          </a:p>
        </p:txBody>
      </p:sp>
    </p:spTree>
    <p:extLst>
      <p:ext uri="{BB962C8B-B14F-4D97-AF65-F5344CB8AC3E}">
        <p14:creationId xmlns:p14="http://schemas.microsoft.com/office/powerpoint/2010/main" val="892349596"/>
      </p:ext>
    </p:extLst>
  </p:cSld>
  <p:clrMapOvr>
    <a:masterClrMapping/>
  </p:clrMapOvr>
  <p:transition>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25408" y="804673"/>
            <a:ext cx="8623721" cy="1407109"/>
          </a:xfrm>
        </p:spPr>
        <p:txBody>
          <a:bodyPr/>
          <a:lstStyle/>
          <a:p>
            <a:pPr marL="342900" lvl="1" indent="-342900">
              <a:spcBef>
                <a:spcPct val="40000"/>
              </a:spcBef>
              <a:buClr>
                <a:srgbClr val="3159A9"/>
              </a:buClr>
            </a:pPr>
            <a:r>
              <a:rPr lang="en-US" sz="2000" dirty="0"/>
              <a:t>MHC appear to be absorbed, distributed, and metabolized in a manner similar to other naturally occurring saturated hydrocarbons. </a:t>
            </a:r>
          </a:p>
          <a:p>
            <a:pPr marL="342900" lvl="1" indent="-342900">
              <a:spcBef>
                <a:spcPct val="40000"/>
              </a:spcBef>
              <a:buClr>
                <a:srgbClr val="3159A9"/>
              </a:buClr>
            </a:pPr>
            <a:r>
              <a:rPr lang="en-US" sz="2000" dirty="0"/>
              <a:t>The underlying mechanisms for species/strain differences in response to MHC is unknown, but is hypothesized to result from differences in:</a:t>
            </a:r>
          </a:p>
          <a:p>
            <a:pPr marL="342900" lvl="1" indent="-342900">
              <a:spcBef>
                <a:spcPct val="40000"/>
              </a:spcBef>
              <a:buClr>
                <a:srgbClr val="3159A9"/>
              </a:buClr>
            </a:pPr>
            <a:endParaRPr lang="en-US" sz="2000" dirty="0"/>
          </a:p>
        </p:txBody>
      </p:sp>
      <p:sp>
        <p:nvSpPr>
          <p:cNvPr id="3" name="Title 2"/>
          <p:cNvSpPr>
            <a:spLocks noGrp="1"/>
          </p:cNvSpPr>
          <p:nvPr>
            <p:ph type="title"/>
          </p:nvPr>
        </p:nvSpPr>
        <p:spPr/>
        <p:txBody>
          <a:bodyPr/>
          <a:lstStyle/>
          <a:p>
            <a:r>
              <a:rPr lang="en-US" dirty="0"/>
              <a:t>The unique etiology of MHC effects seen in F344 rats is not fully elucidated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0500" y="3930538"/>
            <a:ext cx="2167345" cy="1214743"/>
          </a:xfrm>
          <a:prstGeom prst="rect">
            <a:avLst/>
          </a:prstGeom>
        </p:spPr>
      </p:pic>
      <p:sp>
        <p:nvSpPr>
          <p:cNvPr id="5" name="&quot;No&quot; Symbol 4"/>
          <p:cNvSpPr/>
          <p:nvPr/>
        </p:nvSpPr>
        <p:spPr bwMode="auto">
          <a:xfrm>
            <a:off x="5727434" y="4392600"/>
            <a:ext cx="984544" cy="472465"/>
          </a:xfrm>
          <a:prstGeom prst="noSmoking">
            <a:avLst/>
          </a:prstGeom>
          <a:solidFill>
            <a:srgbClr val="FF0000"/>
          </a:solidFill>
          <a:ln w="12700" cap="flat" cmpd="sng" algn="ctr">
            <a:solidFill>
              <a:srgbClr val="FF3737"/>
            </a:solidFill>
            <a:prstDash val="solid"/>
            <a:round/>
            <a:headEnd type="none" w="med" len="med"/>
            <a:tailEnd type="none" w="med" len="med"/>
          </a:ln>
          <a:effectLst/>
          <a:extLst/>
        </p:spPr>
        <p:txBody>
          <a:bodyPr vert="horz" wrap="square" lIns="90488" tIns="44450" rIns="90488" bIns="44450" numCol="1" rtlCol="0" anchor="ctr" anchorCtr="0" compatLnSpc="1">
            <a:prstTxWarp prst="textNoShape">
              <a:avLst/>
            </a:prstTxWarp>
            <a:spAutoFit/>
          </a:bodyPr>
          <a:lstStyle/>
          <a:p>
            <a:pPr algn="ctr" eaLnBrk="0" fontAlgn="base" hangingPunct="0">
              <a:spcBef>
                <a:spcPct val="20000"/>
              </a:spcBef>
              <a:spcAft>
                <a:spcPct val="0"/>
              </a:spcAft>
            </a:pPr>
            <a:endParaRPr lang="en-US" sz="1600">
              <a:latin typeface="Arial" charset="0"/>
            </a:endParaRP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33464"/>
          <a:stretch/>
        </p:blipFill>
        <p:spPr>
          <a:xfrm>
            <a:off x="5130500" y="2505457"/>
            <a:ext cx="4085855" cy="1214743"/>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17750" b="20720"/>
          <a:stretch/>
        </p:blipFill>
        <p:spPr>
          <a:xfrm>
            <a:off x="5130500" y="5327127"/>
            <a:ext cx="1367215" cy="841248"/>
          </a:xfrm>
          <a:prstGeom prst="rect">
            <a:avLst/>
          </a:prstGeom>
        </p:spPr>
      </p:pic>
      <p:sp>
        <p:nvSpPr>
          <p:cNvPr id="11" name="Content Placeholder 1"/>
          <p:cNvSpPr txBox="1">
            <a:spLocks/>
          </p:cNvSpPr>
          <p:nvPr/>
        </p:nvSpPr>
        <p:spPr bwMode="auto">
          <a:xfrm>
            <a:off x="2557272" y="2505457"/>
            <a:ext cx="3323034" cy="3625195"/>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40000"/>
              </a:spcBef>
              <a:spcAft>
                <a:spcPct val="0"/>
              </a:spcAft>
              <a:buClr>
                <a:srgbClr val="3159A9"/>
              </a:buClr>
              <a:buSzPct val="100000"/>
              <a:buFont typeface="Webdings" pitchFamily="18" charset="2"/>
              <a:buChar char="4"/>
              <a:defRPr sz="2000">
                <a:solidFill>
                  <a:srgbClr val="0057A8"/>
                </a:solidFill>
                <a:latin typeface="+mn-lt"/>
                <a:ea typeface="+mn-ea"/>
                <a:cs typeface="+mn-cs"/>
              </a:defRPr>
            </a:lvl1pPr>
            <a:lvl2pPr marL="742950" indent="-285750" algn="l" rtl="0" eaLnBrk="1" fontAlgn="base" hangingPunct="1">
              <a:spcBef>
                <a:spcPct val="20000"/>
              </a:spcBef>
              <a:spcAft>
                <a:spcPct val="0"/>
              </a:spcAft>
              <a:buSzPct val="100000"/>
              <a:buFont typeface="Webdings" pitchFamily="18" charset="2"/>
              <a:buChar char="4"/>
              <a:defRPr sz="1800">
                <a:solidFill>
                  <a:srgbClr val="0057A8"/>
                </a:solidFill>
                <a:latin typeface="+mn-lt"/>
              </a:defRPr>
            </a:lvl2pPr>
            <a:lvl3pPr marL="1162050" indent="-228600" algn="l" rtl="0" eaLnBrk="1" fontAlgn="base" hangingPunct="1">
              <a:spcBef>
                <a:spcPct val="20000"/>
              </a:spcBef>
              <a:spcAft>
                <a:spcPct val="0"/>
              </a:spcAft>
              <a:buSzPct val="100000"/>
              <a:buFont typeface="Webdings" pitchFamily="18" charset="2"/>
              <a:buChar char="4"/>
              <a:defRPr sz="1600">
                <a:solidFill>
                  <a:srgbClr val="0057A8"/>
                </a:solidFill>
                <a:latin typeface="+mn-lt"/>
              </a:defRPr>
            </a:lvl3pPr>
            <a:lvl4pPr marL="1600200" indent="-228600" algn="l" rtl="0" eaLnBrk="1" fontAlgn="base" hangingPunct="1">
              <a:spcBef>
                <a:spcPct val="20000"/>
              </a:spcBef>
              <a:spcAft>
                <a:spcPct val="0"/>
              </a:spcAft>
              <a:buSzPct val="100000"/>
              <a:buFont typeface="Webdings" pitchFamily="18" charset="2"/>
              <a:buChar char="4"/>
              <a:defRPr sz="1400">
                <a:solidFill>
                  <a:srgbClr val="0057A8"/>
                </a:solidFill>
                <a:latin typeface="+mn-lt"/>
              </a:defRPr>
            </a:lvl4pPr>
            <a:lvl5pPr marL="2057400" indent="-228600" algn="l" rtl="0" eaLnBrk="1" fontAlgn="base" hangingPunct="1">
              <a:spcBef>
                <a:spcPct val="20000"/>
              </a:spcBef>
              <a:spcAft>
                <a:spcPct val="0"/>
              </a:spcAft>
              <a:buSzPct val="100000"/>
              <a:buFont typeface="Webdings" pitchFamily="18" charset="2"/>
              <a:buChar char="4"/>
              <a:defRPr sz="1200">
                <a:solidFill>
                  <a:srgbClr val="0057A8"/>
                </a:solidFill>
                <a:latin typeface="+mn-lt"/>
              </a:defRPr>
            </a:lvl5pPr>
            <a:lvl6pPr marL="2514600" indent="-228600" algn="l" rtl="0" eaLnBrk="1" fontAlgn="base" hangingPunct="1">
              <a:spcBef>
                <a:spcPct val="20000"/>
              </a:spcBef>
              <a:spcAft>
                <a:spcPct val="0"/>
              </a:spcAft>
              <a:buSzPct val="100000"/>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SzPct val="100000"/>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SzPct val="100000"/>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SzPct val="100000"/>
              <a:buChar char="»"/>
              <a:defRPr sz="2000">
                <a:solidFill>
                  <a:schemeClr val="tx1"/>
                </a:solidFill>
                <a:latin typeface="Times New Roman" pitchFamily="18" charset="0"/>
              </a:defRPr>
            </a:lvl9pPr>
          </a:lstStyle>
          <a:p>
            <a:pPr marL="0" indent="0">
              <a:buNone/>
            </a:pPr>
            <a:endParaRPr lang="en-US" dirty="0"/>
          </a:p>
          <a:p>
            <a:pPr lvl="1"/>
            <a:r>
              <a:rPr lang="en-US" kern="0" dirty="0"/>
              <a:t>Absorption</a:t>
            </a:r>
          </a:p>
          <a:p>
            <a:pPr lvl="2"/>
            <a:endParaRPr lang="en-US" sz="1800" kern="0" dirty="0"/>
          </a:p>
          <a:p>
            <a:pPr marL="933450" lvl="2" indent="0">
              <a:buNone/>
            </a:pPr>
            <a:endParaRPr lang="en-US" sz="1800" kern="0" dirty="0"/>
          </a:p>
          <a:p>
            <a:pPr lvl="2"/>
            <a:endParaRPr lang="en-US" sz="1800" kern="0" dirty="0"/>
          </a:p>
          <a:p>
            <a:pPr lvl="1"/>
            <a:r>
              <a:rPr lang="en-US" kern="0" dirty="0"/>
              <a:t>Metabolism</a:t>
            </a:r>
          </a:p>
          <a:p>
            <a:pPr marL="876300" lvl="2" indent="0">
              <a:buNone/>
            </a:pPr>
            <a:r>
              <a:rPr lang="en-US" sz="1800" kern="0" dirty="0"/>
              <a:t> </a:t>
            </a:r>
          </a:p>
          <a:p>
            <a:pPr marL="876300" lvl="2" indent="0">
              <a:buNone/>
            </a:pPr>
            <a:endParaRPr lang="en-US" sz="1800" kern="0" dirty="0"/>
          </a:p>
          <a:p>
            <a:pPr marL="876300" lvl="2" indent="0">
              <a:buNone/>
            </a:pPr>
            <a:endParaRPr lang="en-US" sz="1800" kern="0" dirty="0"/>
          </a:p>
          <a:p>
            <a:pPr lvl="1"/>
            <a:r>
              <a:rPr lang="en-US" kern="0" dirty="0"/>
              <a:t>Inflammatory </a:t>
            </a:r>
          </a:p>
          <a:p>
            <a:pPr marL="457200" lvl="1" indent="0">
              <a:buNone/>
            </a:pPr>
            <a:r>
              <a:rPr lang="en-US" kern="0" dirty="0"/>
              <a:t>        Response</a:t>
            </a:r>
          </a:p>
          <a:p>
            <a:pPr marL="457200" lvl="1" indent="0">
              <a:buNone/>
            </a:pPr>
            <a:endParaRPr lang="en-US" kern="0" dirty="0"/>
          </a:p>
          <a:p>
            <a:pPr marL="0" indent="0">
              <a:buNone/>
            </a:pPr>
            <a:endParaRPr lang="en-US" kern="0" dirty="0"/>
          </a:p>
        </p:txBody>
      </p:sp>
      <p:sp>
        <p:nvSpPr>
          <p:cNvPr id="6" name="TextBox 5"/>
          <p:cNvSpPr txBox="1"/>
          <p:nvPr/>
        </p:nvSpPr>
        <p:spPr>
          <a:xfrm>
            <a:off x="7562554" y="6471890"/>
            <a:ext cx="226503" cy="230832"/>
          </a:xfrm>
          <a:prstGeom prst="rect">
            <a:avLst/>
          </a:prstGeom>
          <a:noFill/>
        </p:spPr>
        <p:txBody>
          <a:bodyPr wrap="square" rtlCol="0">
            <a:spAutoFit/>
          </a:bodyPr>
          <a:lstStyle/>
          <a:p>
            <a:r>
              <a:rPr lang="fr-BE" sz="900" dirty="0"/>
              <a:t>7</a:t>
            </a:r>
            <a:endParaRPr lang="en-GB" sz="900" dirty="0"/>
          </a:p>
        </p:txBody>
      </p:sp>
    </p:spTree>
    <p:extLst>
      <p:ext uri="{BB962C8B-B14F-4D97-AF65-F5344CB8AC3E}">
        <p14:creationId xmlns:p14="http://schemas.microsoft.com/office/powerpoint/2010/main" val="145246226"/>
      </p:ext>
    </p:extLst>
  </p:cSld>
  <p:clrMapOvr>
    <a:masterClrMapping/>
  </p:clrMapOvr>
  <p:transition>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00264" y="857250"/>
            <a:ext cx="8353425" cy="962406"/>
          </a:xfrm>
        </p:spPr>
        <p:txBody>
          <a:bodyPr/>
          <a:lstStyle/>
          <a:p>
            <a:pPr marL="342900" lvl="1" indent="-342900">
              <a:spcBef>
                <a:spcPct val="40000"/>
              </a:spcBef>
              <a:buClr>
                <a:srgbClr val="3159A9"/>
              </a:buClr>
            </a:pPr>
            <a:r>
              <a:rPr lang="en-US" dirty="0"/>
              <a:t>MHC are primarily absorbed in the small intestine and transported to the body through the lymphatic system (</a:t>
            </a:r>
            <a:r>
              <a:rPr lang="en-US" dirty="0" err="1"/>
              <a:t>Albro</a:t>
            </a:r>
            <a:r>
              <a:rPr lang="en-US" dirty="0"/>
              <a:t> and </a:t>
            </a:r>
            <a:r>
              <a:rPr lang="en-US" dirty="0" err="1"/>
              <a:t>Fishbein</a:t>
            </a:r>
            <a:r>
              <a:rPr lang="en-US" dirty="0"/>
              <a:t>, 1970; </a:t>
            </a:r>
            <a:r>
              <a:rPr lang="en-US" dirty="0" err="1"/>
              <a:t>Albro</a:t>
            </a:r>
            <a:r>
              <a:rPr lang="en-US" dirty="0"/>
              <a:t> and Thomas, 1974;). </a:t>
            </a:r>
          </a:p>
          <a:p>
            <a:endParaRPr lang="en-US" dirty="0"/>
          </a:p>
        </p:txBody>
      </p:sp>
      <p:sp>
        <p:nvSpPr>
          <p:cNvPr id="3" name="Title 2"/>
          <p:cNvSpPr>
            <a:spLocks noGrp="1"/>
          </p:cNvSpPr>
          <p:nvPr>
            <p:ph type="title"/>
          </p:nvPr>
        </p:nvSpPr>
        <p:spPr/>
        <p:txBody>
          <a:bodyPr/>
          <a:lstStyle/>
          <a:p>
            <a:r>
              <a:rPr lang="en-US" dirty="0"/>
              <a:t>Strain-Dependent Differences in </a:t>
            </a:r>
            <a:br>
              <a:rPr lang="en-US" dirty="0"/>
            </a:br>
            <a:r>
              <a:rPr lang="en-US" dirty="0"/>
              <a:t>Absorption</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33464"/>
          <a:stretch/>
        </p:blipFill>
        <p:spPr>
          <a:xfrm>
            <a:off x="3539658" y="2044561"/>
            <a:ext cx="5474630" cy="1627632"/>
          </a:xfrm>
          <a:prstGeom prst="rect">
            <a:avLst/>
          </a:prstGeom>
        </p:spPr>
      </p:pic>
      <p:sp>
        <p:nvSpPr>
          <p:cNvPr id="7" name="Content Placeholder 1"/>
          <p:cNvSpPr txBox="1">
            <a:spLocks/>
          </p:cNvSpPr>
          <p:nvPr/>
        </p:nvSpPr>
        <p:spPr bwMode="auto">
          <a:xfrm>
            <a:off x="2100262" y="3839071"/>
            <a:ext cx="8353425" cy="224169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40000"/>
              </a:spcBef>
              <a:spcAft>
                <a:spcPct val="0"/>
              </a:spcAft>
              <a:buClr>
                <a:srgbClr val="3159A9"/>
              </a:buClr>
              <a:buSzPct val="100000"/>
              <a:buFont typeface="Webdings" pitchFamily="18" charset="2"/>
              <a:buChar char="4"/>
              <a:defRPr sz="2000">
                <a:solidFill>
                  <a:srgbClr val="0057A8"/>
                </a:solidFill>
                <a:latin typeface="+mn-lt"/>
                <a:ea typeface="+mn-ea"/>
                <a:cs typeface="+mn-cs"/>
              </a:defRPr>
            </a:lvl1pPr>
            <a:lvl2pPr marL="742950" indent="-285750" algn="l" rtl="0" eaLnBrk="1" fontAlgn="base" hangingPunct="1">
              <a:spcBef>
                <a:spcPct val="20000"/>
              </a:spcBef>
              <a:spcAft>
                <a:spcPct val="0"/>
              </a:spcAft>
              <a:buSzPct val="100000"/>
              <a:buFont typeface="Webdings" pitchFamily="18" charset="2"/>
              <a:buChar char="4"/>
              <a:defRPr sz="1800">
                <a:solidFill>
                  <a:srgbClr val="0057A8"/>
                </a:solidFill>
                <a:latin typeface="+mn-lt"/>
              </a:defRPr>
            </a:lvl2pPr>
            <a:lvl3pPr marL="1162050" indent="-228600" algn="l" rtl="0" eaLnBrk="1" fontAlgn="base" hangingPunct="1">
              <a:spcBef>
                <a:spcPct val="20000"/>
              </a:spcBef>
              <a:spcAft>
                <a:spcPct val="0"/>
              </a:spcAft>
              <a:buSzPct val="100000"/>
              <a:buFont typeface="Webdings" pitchFamily="18" charset="2"/>
              <a:buChar char="4"/>
              <a:defRPr sz="1600">
                <a:solidFill>
                  <a:srgbClr val="0057A8"/>
                </a:solidFill>
                <a:latin typeface="+mn-lt"/>
              </a:defRPr>
            </a:lvl3pPr>
            <a:lvl4pPr marL="1600200" indent="-228600" algn="l" rtl="0" eaLnBrk="1" fontAlgn="base" hangingPunct="1">
              <a:spcBef>
                <a:spcPct val="20000"/>
              </a:spcBef>
              <a:spcAft>
                <a:spcPct val="0"/>
              </a:spcAft>
              <a:buSzPct val="100000"/>
              <a:buFont typeface="Webdings" pitchFamily="18" charset="2"/>
              <a:buChar char="4"/>
              <a:defRPr sz="1400">
                <a:solidFill>
                  <a:srgbClr val="0057A8"/>
                </a:solidFill>
                <a:latin typeface="+mn-lt"/>
              </a:defRPr>
            </a:lvl4pPr>
            <a:lvl5pPr marL="2057400" indent="-228600" algn="l" rtl="0" eaLnBrk="1" fontAlgn="base" hangingPunct="1">
              <a:spcBef>
                <a:spcPct val="20000"/>
              </a:spcBef>
              <a:spcAft>
                <a:spcPct val="0"/>
              </a:spcAft>
              <a:buSzPct val="100000"/>
              <a:buFont typeface="Webdings" pitchFamily="18" charset="2"/>
              <a:buChar char="4"/>
              <a:defRPr sz="1200">
                <a:solidFill>
                  <a:srgbClr val="0057A8"/>
                </a:solidFill>
                <a:latin typeface="+mn-lt"/>
              </a:defRPr>
            </a:lvl5pPr>
            <a:lvl6pPr marL="2514600" indent="-228600" algn="l" rtl="0" eaLnBrk="1" fontAlgn="base" hangingPunct="1">
              <a:spcBef>
                <a:spcPct val="20000"/>
              </a:spcBef>
              <a:spcAft>
                <a:spcPct val="0"/>
              </a:spcAft>
              <a:buSzPct val="100000"/>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SzPct val="100000"/>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SzPct val="100000"/>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SzPct val="100000"/>
              <a:buChar char="»"/>
              <a:defRPr sz="2000">
                <a:solidFill>
                  <a:schemeClr val="tx1"/>
                </a:solidFill>
                <a:latin typeface="Times New Roman" pitchFamily="18" charset="0"/>
              </a:defRPr>
            </a:lvl9pPr>
          </a:lstStyle>
          <a:p>
            <a:pPr>
              <a:spcBef>
                <a:spcPts val="600"/>
              </a:spcBef>
              <a:spcAft>
                <a:spcPts val="600"/>
              </a:spcAft>
            </a:pPr>
            <a:r>
              <a:rPr lang="en-US" dirty="0"/>
              <a:t>Studies suggest strain-dependent differences in MHC absorption:</a:t>
            </a:r>
          </a:p>
          <a:p>
            <a:pPr lvl="1">
              <a:spcBef>
                <a:spcPts val="600"/>
              </a:spcBef>
              <a:spcAft>
                <a:spcPts val="600"/>
              </a:spcAft>
            </a:pPr>
            <a:r>
              <a:rPr lang="en-US" dirty="0"/>
              <a:t>Radiolabeled MHC values were 2.7-fold higher in F344 rats compared to SD rats (</a:t>
            </a:r>
            <a:r>
              <a:rPr lang="en-US" dirty="0" err="1"/>
              <a:t>Halladay</a:t>
            </a:r>
            <a:r>
              <a:rPr lang="en-US" dirty="0"/>
              <a:t> et al, 2002). </a:t>
            </a:r>
          </a:p>
          <a:p>
            <a:pPr lvl="1">
              <a:spcBef>
                <a:spcPts val="600"/>
              </a:spcBef>
              <a:spcAft>
                <a:spcPts val="600"/>
              </a:spcAft>
            </a:pPr>
            <a:r>
              <a:rPr lang="en-US" dirty="0"/>
              <a:t>MHC absorbed into the systemic circulation at a 4-fold higher concentration in the F344 rats at the same oral dose compared to SD rats (Boogaard et al, 2012). </a:t>
            </a:r>
          </a:p>
        </p:txBody>
      </p:sp>
      <p:sp>
        <p:nvSpPr>
          <p:cNvPr id="4" name="TextBox 3"/>
          <p:cNvSpPr txBox="1"/>
          <p:nvPr/>
        </p:nvSpPr>
        <p:spPr>
          <a:xfrm>
            <a:off x="7583648" y="6484690"/>
            <a:ext cx="209724" cy="230832"/>
          </a:xfrm>
          <a:prstGeom prst="rect">
            <a:avLst/>
          </a:prstGeom>
          <a:noFill/>
        </p:spPr>
        <p:txBody>
          <a:bodyPr wrap="square" rtlCol="0">
            <a:spAutoFit/>
          </a:bodyPr>
          <a:lstStyle/>
          <a:p>
            <a:r>
              <a:rPr lang="fr-BE" sz="900" dirty="0"/>
              <a:t>8</a:t>
            </a:r>
            <a:endParaRPr lang="en-GB" sz="900" dirty="0"/>
          </a:p>
        </p:txBody>
      </p:sp>
    </p:spTree>
    <p:extLst>
      <p:ext uri="{BB962C8B-B14F-4D97-AF65-F5344CB8AC3E}">
        <p14:creationId xmlns:p14="http://schemas.microsoft.com/office/powerpoint/2010/main" val="710335388"/>
      </p:ext>
    </p:extLst>
  </p:cSld>
  <p:clrMapOvr>
    <a:masterClrMapping/>
  </p:clrMapOvr>
  <p:transition>
    <p:split orient="vert"/>
  </p:transition>
</p:sld>
</file>

<file path=ppt/theme/theme1.xml><?xml version="1.0" encoding="utf-8"?>
<a:theme xmlns:a="http://schemas.openxmlformats.org/drawingml/2006/main" name="CONCAWE presentation b&amp;w">
  <a:themeElements>
    <a:clrScheme name="CONCAWE presentation - 02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00"/>
      </a:hlink>
      <a:folHlink>
        <a:srgbClr val="B2B2B2"/>
      </a:folHlink>
    </a:clrScheme>
    <a:fontScheme name="CONCAWE presentation - 0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488" tIns="44450" rIns="90488" bIns="44450" numCol="1" anchor="ctr"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 typeface="Wingdings" pitchFamily="2" charset="2"/>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488" tIns="44450" rIns="90488" bIns="44450" numCol="1" anchor="ctr"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 typeface="Wingdings" pitchFamily="2" charset="2"/>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CONCAWE presentation - 0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NCAWE presentation - 0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NCAWE presentation - 0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NCAWE presentation - 0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CAWE presentation - 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NCAWE presentation - 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NCAWE presentation - 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ONCAWE presentation - 02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0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MG 2017 annual plan - ALL HMG ACTIVITIES_HBK010916" id="{FA32EFA3-B7BF-469F-8A64-260E3924C705}" vid="{22DE2D5F-10F6-42A0-906D-870AD003489F}"/>
    </a:ext>
  </a:extLst>
</a:theme>
</file>

<file path=ppt/theme/theme2.xml><?xml version="1.0" encoding="utf-8"?>
<a:theme xmlns:a="http://schemas.openxmlformats.org/drawingml/2006/main" name="1_CONCAWE presentation b&amp;w">
  <a:themeElements>
    <a:clrScheme name="CONCAWE presentation - 02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00"/>
      </a:hlink>
      <a:folHlink>
        <a:srgbClr val="B2B2B2"/>
      </a:folHlink>
    </a:clrScheme>
    <a:fontScheme name="CONCAWE presentation - 0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488" tIns="44450" rIns="90488" bIns="44450" numCol="1" anchor="ctr"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 typeface="Wingdings" pitchFamily="2" charset="2"/>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488" tIns="44450" rIns="90488" bIns="44450" numCol="1" anchor="ctr"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 typeface="Wingdings" pitchFamily="2" charset="2"/>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CONCAWE presentation - 0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NCAWE presentation - 0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NCAWE presentation - 0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NCAWE presentation - 0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CAWE presentation - 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NCAWE presentation - 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NCAWE presentation - 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ONCAWE presentation - 02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0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MG 2017 annual plan - ALL HMG ACTIVITIES_HBK010916" id="{FA32EFA3-B7BF-469F-8A64-260E3924C705}" vid="{4BEE3284-8F6F-4559-89B2-60AA15F091A6}"/>
    </a:ext>
  </a:extLst>
</a:theme>
</file>

<file path=ppt/theme/theme3.xml><?xml version="1.0" encoding="utf-8"?>
<a:theme xmlns:a="http://schemas.openxmlformats.org/drawingml/2006/main" name="2_CONCAWE presentation b&amp;w">
  <a:themeElements>
    <a:clrScheme name="CONCAWE presentation - 02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00"/>
      </a:hlink>
      <a:folHlink>
        <a:srgbClr val="B2B2B2"/>
      </a:folHlink>
    </a:clrScheme>
    <a:fontScheme name="CONCAWE presentation - 0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488" tIns="44450" rIns="90488" bIns="44450" numCol="1" anchor="ctr"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 typeface="Wingdings" pitchFamily="2" charset="2"/>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488" tIns="44450" rIns="90488" bIns="44450" numCol="1" anchor="ctr"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 typeface="Wingdings" pitchFamily="2" charset="2"/>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CONCAWE presentation - 0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NCAWE presentation - 0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NCAWE presentation - 0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NCAWE presentation - 0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CAWE presentation - 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NCAWE presentation - 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NCAWE presentation - 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ONCAWE presentation - 02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0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MG 2017 annual plan - ALL HMG ACTIVITIES_HBK010916" id="{FA32EFA3-B7BF-469F-8A64-260E3924C705}" vid="{55A64540-5F7E-44E3-87C6-1E05831FDA85}"/>
    </a:ext>
  </a:extLst>
</a:theme>
</file>

<file path=ppt/theme/theme4.xml><?xml version="1.0" encoding="utf-8"?>
<a:theme xmlns:a="http://schemas.openxmlformats.org/drawingml/2006/main" name="3_CONCAWE presentation b&amp;w">
  <a:themeElements>
    <a:clrScheme name="CONCAWE presentation - 02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00"/>
      </a:hlink>
      <a:folHlink>
        <a:srgbClr val="B2B2B2"/>
      </a:folHlink>
    </a:clrScheme>
    <a:fontScheme name="CONCAWE presentation - 0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488" tIns="44450" rIns="90488" bIns="44450" numCol="1" anchor="ctr"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 typeface="Wingdings" pitchFamily="2" charset="2"/>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488" tIns="44450" rIns="90488" bIns="44450" numCol="1" anchor="ctr"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 typeface="Wingdings" pitchFamily="2" charset="2"/>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CONCAWE presentation - 0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NCAWE presentation - 0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NCAWE presentation - 0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NCAWE presentation - 0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CAWE presentation - 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NCAWE presentation - 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NCAWE presentation - 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ONCAWE presentation - 02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0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MG 2017 annual plan - ALL HMG ACTIVITIES_HBK010916" id="{FA32EFA3-B7BF-469F-8A64-260E3924C705}" vid="{4DE2670E-DA15-47A7-8666-B72C30CE6003}"/>
    </a:ext>
  </a:extLst>
</a:theme>
</file>

<file path=ppt/theme/theme5.xml><?xml version="1.0" encoding="utf-8"?>
<a:theme xmlns:a="http://schemas.openxmlformats.org/drawingml/2006/main" name="4_CONCAWE presentation b&amp;w">
  <a:themeElements>
    <a:clrScheme name="CONCAWE presentation - 02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00"/>
      </a:hlink>
      <a:folHlink>
        <a:srgbClr val="B2B2B2"/>
      </a:folHlink>
    </a:clrScheme>
    <a:fontScheme name="CONCAWE presentation - 0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488" tIns="44450" rIns="90488" bIns="44450" numCol="1" anchor="ctr"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 typeface="Wingdings" pitchFamily="2" charset="2"/>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488" tIns="44450" rIns="90488" bIns="44450" numCol="1" anchor="ctr"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 typeface="Wingdings" pitchFamily="2" charset="2"/>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CONCAWE presentation - 0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NCAWE presentation - 0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NCAWE presentation - 0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NCAWE presentation - 0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CAWE presentation - 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NCAWE presentation - 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NCAWE presentation - 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ONCAWE presentation - 02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0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MG 2017 annual plan - ALL HMG ACTIVITIES_HBK010916" id="{FA32EFA3-B7BF-469F-8A64-260E3924C705}" vid="{1E3B291F-2E49-497A-B181-29AEC5F1A53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HK CCW Template</Template>
  <TotalTime>3831</TotalTime>
  <Words>3122</Words>
  <Application>Microsoft Office PowerPoint</Application>
  <PresentationFormat>Widescreen</PresentationFormat>
  <Paragraphs>253</Paragraphs>
  <Slides>21</Slides>
  <Notes>13</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21</vt:i4>
      </vt:variant>
    </vt:vector>
  </HeadingPairs>
  <TitlesOfParts>
    <vt:vector size="32" baseType="lpstr">
      <vt:lpstr>Arial</vt:lpstr>
      <vt:lpstr>Calibri</vt:lpstr>
      <vt:lpstr>DIN-Regular</vt:lpstr>
      <vt:lpstr>Tahoma</vt:lpstr>
      <vt:lpstr>Times New Roman</vt:lpstr>
      <vt:lpstr>Webdings</vt:lpstr>
      <vt:lpstr>CONCAWE presentation b&amp;w</vt:lpstr>
      <vt:lpstr>1_CONCAWE presentation b&amp;w</vt:lpstr>
      <vt:lpstr>2_CONCAWE presentation b&amp;w</vt:lpstr>
      <vt:lpstr>3_CONCAWE presentation b&amp;w</vt:lpstr>
      <vt:lpstr>4_CONCAWE presentation b&amp;w</vt:lpstr>
      <vt:lpstr>MOSH Toxicology Considerations  Hepatic Granulomas</vt:lpstr>
      <vt:lpstr>Session Outline</vt:lpstr>
      <vt:lpstr>Introduction</vt:lpstr>
      <vt:lpstr>Hepatic Granulomas Associated with MHC</vt:lpstr>
      <vt:lpstr>Use of Animal Models in Toxicity Testing</vt:lpstr>
      <vt:lpstr>There is a marked contrast in granuloma occurrence between rat strains</vt:lpstr>
      <vt:lpstr>Evidence suggests that F344 rats are prone to spontaneous granuloma formation</vt:lpstr>
      <vt:lpstr>The unique etiology of MHC effects seen in F344 rats is not fully elucidated</vt:lpstr>
      <vt:lpstr>Strain-Dependent Differences in  Absorption</vt:lpstr>
      <vt:lpstr>Strain-Dependent Differences in  MHC Metabolism</vt:lpstr>
      <vt:lpstr>Strain-Dependent Differences in  Inflammatory Responses</vt:lpstr>
      <vt:lpstr>F344 hepatic granuloma are morphologically distinct from those observed in humans.</vt:lpstr>
      <vt:lpstr>Human Lipogranuloma</vt:lpstr>
      <vt:lpstr>Points of Uncertainty</vt:lpstr>
      <vt:lpstr>Conclusions (1/3)</vt:lpstr>
      <vt:lpstr>Conclusions (2/3)</vt:lpstr>
      <vt:lpstr>Conclusions (3/3)</vt:lpstr>
      <vt:lpstr>References</vt:lpstr>
      <vt:lpstr>References (cont.)</vt:lpstr>
      <vt:lpstr>References (cont.)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Hydrocarbons in Cosmetics Safety Mineral Oil, Waxes and Petrolatum</dc:title>
  <dc:creator>Ketelslegers Hans</dc:creator>
  <cp:lastModifiedBy>Microtech</cp:lastModifiedBy>
  <cp:revision>289</cp:revision>
  <cp:lastPrinted>2015-09-01T09:55:44Z</cp:lastPrinted>
  <dcterms:created xsi:type="dcterms:W3CDTF">2016-11-15T09:29:34Z</dcterms:created>
  <dcterms:modified xsi:type="dcterms:W3CDTF">2017-10-18T11:02:19Z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1369798199</vt:i4>
  </property>
  <property fmtid="{D5CDD505-2E9C-101B-9397-08002B2CF9AE}" pid="3" name="_NewReviewCycle">
    <vt:lpwstr/>
  </property>
  <property fmtid="{D5CDD505-2E9C-101B-9397-08002B2CF9AE}" pid="4" name="_EmailSubject">
    <vt:lpwstr>Presentation for MOCRINIS II</vt:lpwstr>
  </property>
  <property fmtid="{D5CDD505-2E9C-101B-9397-08002B2CF9AE}" pid="5" name="_AuthorEmail">
    <vt:lpwstr>mary.a.popovech@exxonmobil.com</vt:lpwstr>
  </property>
  <property fmtid="{D5CDD505-2E9C-101B-9397-08002B2CF9AE}" pid="6" name="_AuthorEmailDisplayName">
    <vt:lpwstr>Popovech, Marusia A</vt:lpwstr>
  </property>
  <property fmtid="{D5CDD505-2E9C-101B-9397-08002B2CF9AE}" pid="7" name="_PreviousAdHocReviewCycleID">
    <vt:i4>140531626</vt:i4>
  </property>
</Properties>
</file>